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</p:sldIdLst>
  <p:sldSz cy="28080000" cx="7560000"/>
  <p:notesSz cx="6858000" cy="9144000"/>
  <p:embeddedFontLst>
    <p:embeddedFont>
      <p:font typeface="Roboto"/>
      <p:regular r:id="rId9"/>
      <p:bold r:id="rId10"/>
      <p:italic r:id="rId11"/>
      <p:boldItalic r:id="rId12"/>
    </p:embeddedFont>
    <p:embeddedFont>
      <p:font typeface="Poppins"/>
      <p:regular r:id="rId13"/>
      <p:bold r:id="rId14"/>
      <p:italic r:id="rId15"/>
      <p:boldItalic r:id="rId16"/>
    </p:embeddedFont>
    <p:embeddedFont>
      <p:font typeface="Poppins Black"/>
      <p:bold r:id="rId17"/>
      <p:boldItalic r:id="rId18"/>
    </p:embeddedFont>
    <p:embeddedFont>
      <p:font typeface="Fira Sans Extra Condensed SemiBold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8844">
          <p15:clr>
            <a:srgbClr val="A4A3A4"/>
          </p15:clr>
        </p15:guide>
        <p15:guide id="2" pos="2381">
          <p15:clr>
            <a:srgbClr val="A4A3A4"/>
          </p15:clr>
        </p15:guide>
        <p15:guide id="3" pos="192">
          <p15:clr>
            <a:srgbClr val="9AA0A6"/>
          </p15:clr>
        </p15:guide>
        <p15:guide id="4" orient="horz" pos="336">
          <p15:clr>
            <a:srgbClr val="9AA0A6"/>
          </p15:clr>
        </p15:guide>
      </p15:sldGuideLst>
    </p:ext>
    <p:ext uri="GoogleSlidesCustomDataVersion2">
      <go:slidesCustomData xmlns:go="http://customooxmlschemas.google.com/" r:id="rId23" roundtripDataSignature="AMtx7mi3fwtK/d3J9jHMvQ8TS0kZn3vMp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8844" orient="horz"/>
        <p:guide pos="2381"/>
        <p:guide pos="192"/>
        <p:guide pos="33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FiraSansExtraCondensedSemiBold-bold.fntdata"/><Relationship Id="rId11" Type="http://schemas.openxmlformats.org/officeDocument/2006/relationships/font" Target="fonts/Roboto-italic.fntdata"/><Relationship Id="rId22" Type="http://schemas.openxmlformats.org/officeDocument/2006/relationships/font" Target="fonts/FiraSansExtraCondensedSemiBold-boldItalic.fntdata"/><Relationship Id="rId10" Type="http://schemas.openxmlformats.org/officeDocument/2006/relationships/font" Target="fonts/Roboto-bold.fntdata"/><Relationship Id="rId21" Type="http://schemas.openxmlformats.org/officeDocument/2006/relationships/font" Target="fonts/FiraSansExtraCondensedSemiBold-italic.fntdata"/><Relationship Id="rId13" Type="http://schemas.openxmlformats.org/officeDocument/2006/relationships/font" Target="fonts/Poppins-regular.fntdata"/><Relationship Id="rId12" Type="http://schemas.openxmlformats.org/officeDocument/2006/relationships/font" Target="fonts/Roboto-boldItalic.fntdata"/><Relationship Id="rId23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oboto-regular.fntdata"/><Relationship Id="rId15" Type="http://schemas.openxmlformats.org/officeDocument/2006/relationships/font" Target="fonts/Poppins-italic.fntdata"/><Relationship Id="rId14" Type="http://schemas.openxmlformats.org/officeDocument/2006/relationships/font" Target="fonts/Poppins-bold.fntdata"/><Relationship Id="rId17" Type="http://schemas.openxmlformats.org/officeDocument/2006/relationships/font" Target="fonts/PoppinsBlack-bold.fntdata"/><Relationship Id="rId16" Type="http://schemas.openxmlformats.org/officeDocument/2006/relationships/font" Target="fonts/Poppins-bold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FiraSansExtraCondensedSemiBold-regular.fntdata"/><Relationship Id="rId6" Type="http://schemas.openxmlformats.org/officeDocument/2006/relationships/slide" Target="slides/slide1.xml"/><Relationship Id="rId18" Type="http://schemas.openxmlformats.org/officeDocument/2006/relationships/font" Target="fonts/PoppinsBlack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967721" y="685800"/>
            <a:ext cx="923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/>
          <p:nvPr>
            <p:ph idx="2" type="sldImg"/>
          </p:nvPr>
        </p:nvSpPr>
        <p:spPr>
          <a:xfrm>
            <a:off x="2967721" y="685800"/>
            <a:ext cx="923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" name="Google Shape;52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:notes"/>
          <p:cNvSpPr/>
          <p:nvPr>
            <p:ph idx="2" type="sldImg"/>
          </p:nvPr>
        </p:nvSpPr>
        <p:spPr>
          <a:xfrm>
            <a:off x="2967721" y="685800"/>
            <a:ext cx="923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9" name="Google Shape;7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:notes"/>
          <p:cNvSpPr/>
          <p:nvPr>
            <p:ph idx="2" type="sldImg"/>
          </p:nvPr>
        </p:nvSpPr>
        <p:spPr>
          <a:xfrm>
            <a:off x="2967721" y="685800"/>
            <a:ext cx="923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"/>
          <p:cNvSpPr txBox="1"/>
          <p:nvPr>
            <p:ph type="ctrTitle"/>
          </p:nvPr>
        </p:nvSpPr>
        <p:spPr>
          <a:xfrm>
            <a:off x="257712" y="4064871"/>
            <a:ext cx="7044600" cy="112053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325" lIns="121325" spcFirstLastPara="1" rIns="121325" wrap="square" tIns="1213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/>
        </p:txBody>
      </p:sp>
      <p:sp>
        <p:nvSpPr>
          <p:cNvPr id="11" name="Google Shape;11;p5"/>
          <p:cNvSpPr txBox="1"/>
          <p:nvPr>
            <p:ph idx="1" type="subTitle"/>
          </p:nvPr>
        </p:nvSpPr>
        <p:spPr>
          <a:xfrm>
            <a:off x="257705" y="15472388"/>
            <a:ext cx="7044600" cy="43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325" lIns="121325" spcFirstLastPara="1" rIns="121325" wrap="square" tIns="1213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/>
        </p:txBody>
      </p:sp>
      <p:sp>
        <p:nvSpPr>
          <p:cNvPr id="12" name="Google Shape;12;p5"/>
          <p:cNvSpPr txBox="1"/>
          <p:nvPr>
            <p:ph idx="12" type="sldNum"/>
          </p:nvPr>
        </p:nvSpPr>
        <p:spPr>
          <a:xfrm>
            <a:off x="7004788" y="25457981"/>
            <a:ext cx="453600" cy="21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325" lIns="121325" spcFirstLastPara="1" rIns="121325" wrap="square" tIns="1213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4"/>
          <p:cNvSpPr txBox="1"/>
          <p:nvPr>
            <p:ph hasCustomPrompt="1" type="title"/>
          </p:nvPr>
        </p:nvSpPr>
        <p:spPr>
          <a:xfrm>
            <a:off x="257705" y="6038688"/>
            <a:ext cx="7044600" cy="107190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325" lIns="121325" spcFirstLastPara="1" rIns="121325" wrap="square" tIns="1213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900"/>
              <a:buNone/>
              <a:defRPr sz="15900"/>
            </a:lvl9pPr>
          </a:lstStyle>
          <a:p>
            <a:r>
              <a:t>xx%</a:t>
            </a:r>
          </a:p>
        </p:txBody>
      </p:sp>
      <p:sp>
        <p:nvSpPr>
          <p:cNvPr id="46" name="Google Shape;46;p14"/>
          <p:cNvSpPr txBox="1"/>
          <p:nvPr>
            <p:ph idx="1" type="body"/>
          </p:nvPr>
        </p:nvSpPr>
        <p:spPr>
          <a:xfrm>
            <a:off x="257705" y="17208997"/>
            <a:ext cx="7044600" cy="71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325" lIns="121325" spcFirstLastPara="1" rIns="121325" wrap="square" tIns="121325">
            <a:noAutofit/>
          </a:bodyPr>
          <a:lstStyle>
            <a:lvl1pPr indent="-3810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ctr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ctr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7" name="Google Shape;47;p14"/>
          <p:cNvSpPr txBox="1"/>
          <p:nvPr>
            <p:ph idx="12" type="sldNum"/>
          </p:nvPr>
        </p:nvSpPr>
        <p:spPr>
          <a:xfrm>
            <a:off x="7004788" y="25457981"/>
            <a:ext cx="453600" cy="21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325" lIns="121325" spcFirstLastPara="1" rIns="121325" wrap="square" tIns="1213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5"/>
          <p:cNvSpPr txBox="1"/>
          <p:nvPr>
            <p:ph idx="12" type="sldNum"/>
          </p:nvPr>
        </p:nvSpPr>
        <p:spPr>
          <a:xfrm>
            <a:off x="7004788" y="25457981"/>
            <a:ext cx="453600" cy="21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325" lIns="121325" spcFirstLastPara="1" rIns="121325" wrap="square" tIns="1213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6"/>
          <p:cNvSpPr txBox="1"/>
          <p:nvPr>
            <p:ph type="title"/>
          </p:nvPr>
        </p:nvSpPr>
        <p:spPr>
          <a:xfrm>
            <a:off x="257705" y="11742173"/>
            <a:ext cx="7044600" cy="459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325" lIns="121325" spcFirstLastPara="1" rIns="121325" wrap="square" tIns="1213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6"/>
          <p:cNvSpPr txBox="1"/>
          <p:nvPr>
            <p:ph idx="12" type="sldNum"/>
          </p:nvPr>
        </p:nvSpPr>
        <p:spPr>
          <a:xfrm>
            <a:off x="7004788" y="25457981"/>
            <a:ext cx="453600" cy="21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325" lIns="121325" spcFirstLastPara="1" rIns="121325" wrap="square" tIns="1213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7"/>
          <p:cNvSpPr txBox="1"/>
          <p:nvPr>
            <p:ph type="title"/>
          </p:nvPr>
        </p:nvSpPr>
        <p:spPr>
          <a:xfrm>
            <a:off x="257705" y="2429533"/>
            <a:ext cx="7044600" cy="31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325" lIns="121325" spcFirstLastPara="1" rIns="121325" wrap="square" tIns="121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18" name="Google Shape;18;p7"/>
          <p:cNvSpPr txBox="1"/>
          <p:nvPr>
            <p:ph idx="1" type="body"/>
          </p:nvPr>
        </p:nvSpPr>
        <p:spPr>
          <a:xfrm>
            <a:off x="257705" y="6291727"/>
            <a:ext cx="7044600" cy="18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325" lIns="121325" spcFirstLastPara="1" rIns="121325" wrap="square" tIns="121325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19" name="Google Shape;19;p7"/>
          <p:cNvSpPr txBox="1"/>
          <p:nvPr>
            <p:ph idx="12" type="sldNum"/>
          </p:nvPr>
        </p:nvSpPr>
        <p:spPr>
          <a:xfrm>
            <a:off x="7004788" y="25457981"/>
            <a:ext cx="453600" cy="21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325" lIns="121325" spcFirstLastPara="1" rIns="121325" wrap="square" tIns="1213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8"/>
          <p:cNvSpPr txBox="1"/>
          <p:nvPr>
            <p:ph type="title"/>
          </p:nvPr>
        </p:nvSpPr>
        <p:spPr>
          <a:xfrm>
            <a:off x="257705" y="2429533"/>
            <a:ext cx="7044600" cy="31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325" lIns="121325" spcFirstLastPara="1" rIns="121325" wrap="square" tIns="121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2" name="Google Shape;22;p8"/>
          <p:cNvSpPr txBox="1"/>
          <p:nvPr>
            <p:ph idx="1" type="body"/>
          </p:nvPr>
        </p:nvSpPr>
        <p:spPr>
          <a:xfrm>
            <a:off x="257705" y="6291727"/>
            <a:ext cx="3306900" cy="18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325" lIns="121325" spcFirstLastPara="1" rIns="121325" wrap="square" tIns="121325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3" name="Google Shape;23;p8"/>
          <p:cNvSpPr txBox="1"/>
          <p:nvPr>
            <p:ph idx="2" type="body"/>
          </p:nvPr>
        </p:nvSpPr>
        <p:spPr>
          <a:xfrm>
            <a:off x="3995291" y="6291727"/>
            <a:ext cx="3306900" cy="18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325" lIns="121325" spcFirstLastPara="1" rIns="121325" wrap="square" tIns="121325">
            <a:noAutofit/>
          </a:bodyPr>
          <a:lstStyle>
            <a:lvl1pPr indent="-34925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  <a:defRPr sz="19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24" name="Google Shape;24;p8"/>
          <p:cNvSpPr txBox="1"/>
          <p:nvPr>
            <p:ph idx="12" type="sldNum"/>
          </p:nvPr>
        </p:nvSpPr>
        <p:spPr>
          <a:xfrm>
            <a:off x="7004788" y="25457981"/>
            <a:ext cx="453600" cy="21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325" lIns="121325" spcFirstLastPara="1" rIns="121325" wrap="square" tIns="1213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9"/>
          <p:cNvSpPr txBox="1"/>
          <p:nvPr>
            <p:ph type="title"/>
          </p:nvPr>
        </p:nvSpPr>
        <p:spPr>
          <a:xfrm>
            <a:off x="257705" y="2429533"/>
            <a:ext cx="7044600" cy="31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325" lIns="121325" spcFirstLastPara="1" rIns="121325" wrap="square" tIns="121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/>
        </p:txBody>
      </p:sp>
      <p:sp>
        <p:nvSpPr>
          <p:cNvPr id="27" name="Google Shape;27;p9"/>
          <p:cNvSpPr txBox="1"/>
          <p:nvPr>
            <p:ph idx="12" type="sldNum"/>
          </p:nvPr>
        </p:nvSpPr>
        <p:spPr>
          <a:xfrm>
            <a:off x="7004788" y="25457981"/>
            <a:ext cx="453600" cy="21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325" lIns="121325" spcFirstLastPara="1" rIns="121325" wrap="square" tIns="1213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0"/>
          <p:cNvSpPr txBox="1"/>
          <p:nvPr>
            <p:ph type="title"/>
          </p:nvPr>
        </p:nvSpPr>
        <p:spPr>
          <a:xfrm>
            <a:off x="257705" y="3033197"/>
            <a:ext cx="2321700" cy="41259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325" lIns="121325" spcFirstLastPara="1" rIns="121325" wrap="square" tIns="121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/>
        </p:txBody>
      </p:sp>
      <p:sp>
        <p:nvSpPr>
          <p:cNvPr id="30" name="Google Shape;30;p10"/>
          <p:cNvSpPr txBox="1"/>
          <p:nvPr>
            <p:ph idx="1" type="body"/>
          </p:nvPr>
        </p:nvSpPr>
        <p:spPr>
          <a:xfrm>
            <a:off x="257705" y="7586268"/>
            <a:ext cx="2321700" cy="173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325" lIns="121325" spcFirstLastPara="1" rIns="121325" wrap="square" tIns="121325">
            <a:noAutofit/>
          </a:bodyPr>
          <a:lstStyle>
            <a:lvl1pPr indent="-3302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indent="-33020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2pPr>
            <a:lvl3pPr indent="-33020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3pPr>
            <a:lvl4pPr indent="-33020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4pPr>
            <a:lvl5pPr indent="-33020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5pPr>
            <a:lvl6pPr indent="-33020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■"/>
              <a:defRPr sz="1600"/>
            </a:lvl6pPr>
            <a:lvl7pPr indent="-33020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●"/>
              <a:defRPr sz="1600"/>
            </a:lvl7pPr>
            <a:lvl8pPr indent="-33020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600"/>
              <a:buChar char="○"/>
              <a:defRPr sz="1600"/>
            </a:lvl8pPr>
            <a:lvl9pPr indent="-33020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600"/>
              <a:buChar char="■"/>
              <a:defRPr sz="1600"/>
            </a:lvl9pPr>
          </a:lstStyle>
          <a:p/>
        </p:txBody>
      </p:sp>
      <p:sp>
        <p:nvSpPr>
          <p:cNvPr id="31" name="Google Shape;31;p10"/>
          <p:cNvSpPr txBox="1"/>
          <p:nvPr>
            <p:ph idx="12" type="sldNum"/>
          </p:nvPr>
        </p:nvSpPr>
        <p:spPr>
          <a:xfrm>
            <a:off x="7004788" y="25457981"/>
            <a:ext cx="453600" cy="21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325" lIns="121325" spcFirstLastPara="1" rIns="121325" wrap="square" tIns="1213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1"/>
          <p:cNvSpPr txBox="1"/>
          <p:nvPr>
            <p:ph type="title"/>
          </p:nvPr>
        </p:nvSpPr>
        <p:spPr>
          <a:xfrm>
            <a:off x="405325" y="2457512"/>
            <a:ext cx="5264700" cy="22332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325" lIns="121325" spcFirstLastPara="1" rIns="121325" wrap="square" tIns="1213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/>
        </p:txBody>
      </p:sp>
      <p:sp>
        <p:nvSpPr>
          <p:cNvPr id="34" name="Google Shape;34;p11"/>
          <p:cNvSpPr txBox="1"/>
          <p:nvPr>
            <p:ph idx="12" type="sldNum"/>
          </p:nvPr>
        </p:nvSpPr>
        <p:spPr>
          <a:xfrm>
            <a:off x="7004788" y="25457981"/>
            <a:ext cx="453600" cy="21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325" lIns="121325" spcFirstLastPara="1" rIns="121325" wrap="square" tIns="1213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12"/>
          <p:cNvSpPr/>
          <p:nvPr/>
        </p:nvSpPr>
        <p:spPr>
          <a:xfrm>
            <a:off x="3780000" y="-682"/>
            <a:ext cx="3780000" cy="28080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121325" lIns="121325" spcFirstLastPara="1" rIns="121325" wrap="square" tIns="1213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12"/>
          <p:cNvSpPr txBox="1"/>
          <p:nvPr>
            <p:ph type="title"/>
          </p:nvPr>
        </p:nvSpPr>
        <p:spPr>
          <a:xfrm>
            <a:off x="219508" y="6732294"/>
            <a:ext cx="3344400" cy="8092500"/>
          </a:xfrm>
          <a:prstGeom prst="rect">
            <a:avLst/>
          </a:prstGeom>
          <a:noFill/>
          <a:ln>
            <a:noFill/>
          </a:ln>
        </p:spPr>
        <p:txBody>
          <a:bodyPr anchorCtr="0" anchor="b" bIns="121325" lIns="121325" spcFirstLastPara="1" rIns="121325" wrap="square" tIns="1213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/>
        </p:txBody>
      </p:sp>
      <p:sp>
        <p:nvSpPr>
          <p:cNvPr id="38" name="Google Shape;38;p12"/>
          <p:cNvSpPr txBox="1"/>
          <p:nvPr>
            <p:ph idx="1" type="subTitle"/>
          </p:nvPr>
        </p:nvSpPr>
        <p:spPr>
          <a:xfrm>
            <a:off x="219508" y="15302877"/>
            <a:ext cx="3344400" cy="67428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325" lIns="121325" spcFirstLastPara="1" rIns="121325" wrap="square" tIns="1213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9" name="Google Shape;39;p12"/>
          <p:cNvSpPr txBox="1"/>
          <p:nvPr>
            <p:ph idx="2" type="body"/>
          </p:nvPr>
        </p:nvSpPr>
        <p:spPr>
          <a:xfrm>
            <a:off x="4083839" y="3952955"/>
            <a:ext cx="3172200" cy="20172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325" lIns="121325" spcFirstLastPara="1" rIns="121325" wrap="square" tIns="121325">
            <a:noAutofit/>
          </a:bodyPr>
          <a:lstStyle>
            <a:lvl1pPr indent="-3810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indent="-349250" lvl="1" marL="914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indent="-349250" lvl="2" marL="1371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indent="-349250" lvl="3" marL="18288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indent="-349250" lvl="4" marL="22860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indent="-349250" lvl="5" marL="27432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indent="-349250" lvl="6" marL="32004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indent="-349250" lvl="7" marL="365760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indent="-349250" lvl="8" marL="411480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/>
        </p:txBody>
      </p:sp>
      <p:sp>
        <p:nvSpPr>
          <p:cNvPr id="40" name="Google Shape;40;p12"/>
          <p:cNvSpPr txBox="1"/>
          <p:nvPr>
            <p:ph idx="12" type="sldNum"/>
          </p:nvPr>
        </p:nvSpPr>
        <p:spPr>
          <a:xfrm>
            <a:off x="7004788" y="25457981"/>
            <a:ext cx="453600" cy="21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325" lIns="121325" spcFirstLastPara="1" rIns="121325" wrap="square" tIns="1213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3"/>
          <p:cNvSpPr txBox="1"/>
          <p:nvPr>
            <p:ph idx="1" type="body"/>
          </p:nvPr>
        </p:nvSpPr>
        <p:spPr>
          <a:xfrm>
            <a:off x="257705" y="23096052"/>
            <a:ext cx="4959600" cy="330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325" lIns="121325" spcFirstLastPara="1" rIns="121325" wrap="square" tIns="1213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/>
        </p:txBody>
      </p:sp>
      <p:sp>
        <p:nvSpPr>
          <p:cNvPr id="43" name="Google Shape;43;p13"/>
          <p:cNvSpPr txBox="1"/>
          <p:nvPr>
            <p:ph idx="12" type="sldNum"/>
          </p:nvPr>
        </p:nvSpPr>
        <p:spPr>
          <a:xfrm>
            <a:off x="7004788" y="25457981"/>
            <a:ext cx="453600" cy="21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325" lIns="121325" spcFirstLastPara="1" rIns="121325" wrap="square" tIns="1213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/>
          <p:nvPr>
            <p:ph type="title"/>
          </p:nvPr>
        </p:nvSpPr>
        <p:spPr>
          <a:xfrm>
            <a:off x="257705" y="2429533"/>
            <a:ext cx="7044600" cy="31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325" lIns="121325" spcFirstLastPara="1" rIns="121325" wrap="square" tIns="1213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Arial"/>
              <a:buNone/>
              <a:defRPr b="0" i="0" sz="37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4"/>
          <p:cNvSpPr txBox="1"/>
          <p:nvPr>
            <p:ph idx="1" type="body"/>
          </p:nvPr>
        </p:nvSpPr>
        <p:spPr>
          <a:xfrm>
            <a:off x="257705" y="6291727"/>
            <a:ext cx="7044600" cy="186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121325" lIns="121325" spcFirstLastPara="1" rIns="121325" wrap="square" tIns="121325">
            <a:noAutofit/>
          </a:bodyPr>
          <a:lstStyle>
            <a:lvl1pPr indent="-3810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Char char="●"/>
              <a:defRPr b="0" i="0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9250" lvl="1" marL="914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49250" lvl="2" marL="1371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9250" lvl="3" marL="18288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9250" lvl="4" marL="22860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9250" lvl="5" marL="27432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9250" lvl="6" marL="32004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●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9250" lvl="7" marL="3657600" marR="0" rtl="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Clr>
                <a:schemeClr val="dk2"/>
              </a:buClr>
              <a:buSzPts val="1900"/>
              <a:buFont typeface="Arial"/>
              <a:buChar char="○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9250" lvl="8" marL="4114800" marR="0" rtl="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Clr>
                <a:schemeClr val="dk2"/>
              </a:buClr>
              <a:buSzPts val="1900"/>
              <a:buFont typeface="Arial"/>
              <a:buChar char="■"/>
              <a:defRPr b="0" i="0" sz="19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4"/>
          <p:cNvSpPr txBox="1"/>
          <p:nvPr>
            <p:ph idx="12" type="sldNum"/>
          </p:nvPr>
        </p:nvSpPr>
        <p:spPr>
          <a:xfrm>
            <a:off x="7004788" y="25457981"/>
            <a:ext cx="453600" cy="2149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21325" lIns="121325" spcFirstLastPara="1" rIns="121325" wrap="square" tIns="1213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  <a:defRPr b="0" i="0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/>
          <p:cNvPicPr preferRelativeResize="0"/>
          <p:nvPr/>
        </p:nvPicPr>
        <p:blipFill rotWithShape="1">
          <a:blip r:embed="rId3">
            <a:alphaModFix/>
          </a:blip>
          <a:srcRect b="0" l="-3136" r="-2503" t="0"/>
          <a:stretch/>
        </p:blipFill>
        <p:spPr>
          <a:xfrm>
            <a:off x="4368800" y="202825"/>
            <a:ext cx="1787218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/>
          <p:cNvPicPr preferRelativeResize="0"/>
          <p:nvPr/>
        </p:nvPicPr>
        <p:blipFill rotWithShape="1">
          <a:blip r:embed="rId4">
            <a:alphaModFix/>
          </a:blip>
          <a:srcRect b="-10353" l="0" r="0" t="-1216"/>
          <a:stretch/>
        </p:blipFill>
        <p:spPr>
          <a:xfrm>
            <a:off x="485625" y="252625"/>
            <a:ext cx="2607906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"/>
          <p:cNvSpPr txBox="1"/>
          <p:nvPr/>
        </p:nvSpPr>
        <p:spPr>
          <a:xfrm>
            <a:off x="304800" y="1311600"/>
            <a:ext cx="7044600" cy="2292900"/>
          </a:xfrm>
          <a:prstGeom prst="rect">
            <a:avLst/>
          </a:prstGeom>
          <a:noFill/>
          <a:ln cap="flat" cmpd="sng" w="9525">
            <a:solidFill>
              <a:srgbClr val="01E4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Nome da Startup</a:t>
            </a:r>
            <a:endParaRPr i="0" sz="1300" u="none" cap="none" strike="noStrike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e</a:t>
            </a:r>
            <a:endParaRPr i="0" sz="1300" u="none" cap="none" strike="noStrike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Logo da Startup</a:t>
            </a:r>
            <a:r>
              <a:rPr i="0" lang="pt-BR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Nesse infográfico vocês podem usar as cores que quiserem, imagens, colocar a logo da Equipe Empreendedora ou Startup de vocês!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 A criatividade é o que importa agora! 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chemeClr val="lt1"/>
              </a:solidFill>
              <a:highlight>
                <a:srgbClr val="FFFF00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Lembrem-se, esse documento é o primeiro contato com os avaliadores!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 CAPRICHEM!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1"/>
          <p:cNvSpPr txBox="1"/>
          <p:nvPr/>
        </p:nvSpPr>
        <p:spPr>
          <a:xfrm>
            <a:off x="304800" y="5636258"/>
            <a:ext cx="2095500" cy="3714900"/>
          </a:xfrm>
          <a:prstGeom prst="rect">
            <a:avLst/>
          </a:prstGeom>
          <a:noFill/>
          <a:ln cap="flat" cmpd="sng" w="9525">
            <a:solidFill>
              <a:srgbClr val="01E4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Problema</a:t>
            </a:r>
            <a:endParaRPr i="0" sz="1300" u="none" cap="none" strike="noStrike">
              <a:solidFill>
                <a:schemeClr val="dk1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Descreva o problema identificado com dados de mercado</a:t>
            </a:r>
            <a:r>
              <a:rPr i="0" lang="pt-BR" sz="13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endParaRPr i="0" sz="1300" u="none" cap="none" strike="noStrike">
              <a:solidFill>
                <a:schemeClr val="dk1"/>
              </a:solidFill>
              <a:highlight>
                <a:srgbClr val="FFFF00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8" name="Google Shape;58;p1"/>
          <p:cNvSpPr txBox="1"/>
          <p:nvPr/>
        </p:nvSpPr>
        <p:spPr>
          <a:xfrm>
            <a:off x="2727175" y="5636258"/>
            <a:ext cx="2095500" cy="3714900"/>
          </a:xfrm>
          <a:prstGeom prst="rect">
            <a:avLst/>
          </a:prstGeom>
          <a:noFill/>
          <a:ln cap="flat" cmpd="sng" w="9525">
            <a:solidFill>
              <a:srgbClr val="01E4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Solução</a:t>
            </a:r>
            <a:endParaRPr i="0" sz="1300" u="none" cap="none" strike="noStrike">
              <a:solidFill>
                <a:schemeClr val="dk1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Mostre como seus consumidores se beneficiam do seu produto em uma frase, demonstre o grau de inovação (incremental ou disruptiva, se já lançou MVP no mercado)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59" name="Google Shape;59;p1"/>
          <p:cNvSpPr txBox="1"/>
          <p:nvPr/>
        </p:nvSpPr>
        <p:spPr>
          <a:xfrm>
            <a:off x="5206725" y="5636258"/>
            <a:ext cx="2095500" cy="3714900"/>
          </a:xfrm>
          <a:prstGeom prst="rect">
            <a:avLst/>
          </a:prstGeom>
          <a:noFill/>
          <a:ln cap="flat" cmpd="sng" w="9525">
            <a:solidFill>
              <a:srgbClr val="01E4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Mercado</a:t>
            </a:r>
            <a:endParaRPr i="0" sz="1300" u="none" cap="none" strike="noStrike">
              <a:solidFill>
                <a:schemeClr val="dk1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Mostre o tamanho potencial do seu mercado e apresente de forma clara e objetiva (TAM, SAM, SOM) com fontes de mercado.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0" name="Google Shape;60;p1"/>
          <p:cNvSpPr txBox="1"/>
          <p:nvPr/>
        </p:nvSpPr>
        <p:spPr>
          <a:xfrm>
            <a:off x="304800" y="9672953"/>
            <a:ext cx="2095500" cy="3714900"/>
          </a:xfrm>
          <a:prstGeom prst="rect">
            <a:avLst/>
          </a:prstGeom>
          <a:noFill/>
          <a:ln cap="flat" cmpd="sng" w="9525">
            <a:solidFill>
              <a:srgbClr val="01E4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Concorrente</a:t>
            </a:r>
            <a:endParaRPr i="0" sz="1300" u="none" cap="none" strike="noStrike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O mercado é enorme, mostre onde você se encaixa e por que esse é um bom lugar para estar. Lembre-se: a competição sempre existe. Então liste aqui seus competidores, quem eles são, o que eles fazem bem e onde eles erram. Seja breve e mostre os dados.</a:t>
            </a:r>
            <a:r>
              <a:rPr i="0" lang="pt-BR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endParaRPr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1" name="Google Shape;61;p1"/>
          <p:cNvSpPr txBox="1"/>
          <p:nvPr/>
        </p:nvSpPr>
        <p:spPr>
          <a:xfrm>
            <a:off x="2727175" y="9672953"/>
            <a:ext cx="2095500" cy="3714900"/>
          </a:xfrm>
          <a:prstGeom prst="rect">
            <a:avLst/>
          </a:prstGeom>
          <a:noFill/>
          <a:ln cap="flat" cmpd="sng" w="9525">
            <a:solidFill>
              <a:srgbClr val="01E4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Diferenciação</a:t>
            </a:r>
            <a:endParaRPr i="0" sz="1300" u="none" cap="none" strike="noStrike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Fale sobre características únicas e experiências da tecnologia da sua startup. Mostre algo que a concorrência  não tem, mas você sim! 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0000"/>
              </a:solidFill>
              <a:highlight>
                <a:srgbClr val="FFFF00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2" name="Google Shape;62;p1"/>
          <p:cNvSpPr txBox="1"/>
          <p:nvPr/>
        </p:nvSpPr>
        <p:spPr>
          <a:xfrm>
            <a:off x="5206725" y="9672953"/>
            <a:ext cx="2095500" cy="3714900"/>
          </a:xfrm>
          <a:prstGeom prst="rect">
            <a:avLst/>
          </a:prstGeom>
          <a:noFill/>
          <a:ln cap="flat" cmpd="sng" w="9525">
            <a:solidFill>
              <a:srgbClr val="01E4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Modelo </a:t>
            </a:r>
            <a:endParaRPr i="0" sz="1300" u="none" cap="none" strike="noStrike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de </a:t>
            </a:r>
            <a:endParaRPr i="0" sz="1300" u="none" cap="none" strike="noStrike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negócios</a:t>
            </a:r>
            <a:endParaRPr i="0" sz="1300" u="none" cap="none" strike="noStrike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Esse campo é fundamental, mostre de forma clara como funciona seu modelo de negócios.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 (ex: Saas, Freemium…)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3" name="Google Shape;63;p1"/>
          <p:cNvSpPr txBox="1"/>
          <p:nvPr/>
        </p:nvSpPr>
        <p:spPr>
          <a:xfrm>
            <a:off x="298800" y="15141675"/>
            <a:ext cx="7016400" cy="2155800"/>
          </a:xfrm>
          <a:prstGeom prst="rect">
            <a:avLst/>
          </a:prstGeom>
          <a:noFill/>
          <a:ln cap="flat" cmpd="sng" w="9525">
            <a:solidFill>
              <a:srgbClr val="01E4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Histórico e Projeções Financeira (02 anos anteriores e próximos 05 anos)</a:t>
            </a:r>
            <a:endParaRPr i="0" sz="1300" u="none" cap="none" strike="noStrike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Receita 2018: R$</a:t>
            </a:r>
            <a:r>
              <a:rPr i="0" lang="pt-BR" sz="13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                                </a:t>
            </a: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 Descreva o histórico dos últimos dois anos 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Receita 2019: R$</a:t>
            </a:r>
            <a:r>
              <a:rPr i="0" lang="pt-BR" sz="13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                          </a:t>
            </a: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 Descreve a projeção para os próximos cinco anos                        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Receita 2021: R$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Receita 2022: R$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Receita 2023: R$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Receita 2024: R$</a:t>
            </a:r>
            <a:r>
              <a:rPr i="0" lang="pt-BR" sz="13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                                   </a:t>
            </a: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Use elementos gráficos nesse campo 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Receita 2025: R$</a:t>
            </a:r>
            <a:r>
              <a:rPr i="0" lang="pt-BR" sz="13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                                          </a:t>
            </a: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 Disponíveis no próximo slide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4" name="Google Shape;64;p1"/>
          <p:cNvSpPr txBox="1"/>
          <p:nvPr/>
        </p:nvSpPr>
        <p:spPr>
          <a:xfrm>
            <a:off x="304800" y="13625989"/>
            <a:ext cx="7044600" cy="1201200"/>
          </a:xfrm>
          <a:prstGeom prst="rect">
            <a:avLst/>
          </a:prstGeom>
          <a:noFill/>
          <a:ln cap="flat" cmpd="sng" w="9525">
            <a:solidFill>
              <a:srgbClr val="01E4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Clientes e principais canais de venda</a:t>
            </a:r>
            <a:endParaRPr i="0" sz="1300" u="none" cap="none" strike="noStrike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Mostre quem é seu cliente, mercado de atuação (B2B, B2C, B2G, B2C2B…), o quanto já conquistou e onde deseja chegar nos próximos 05 anos.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5" name="Google Shape;65;p1"/>
          <p:cNvSpPr txBox="1"/>
          <p:nvPr/>
        </p:nvSpPr>
        <p:spPr>
          <a:xfrm>
            <a:off x="298800" y="19858673"/>
            <a:ext cx="7016400" cy="1832700"/>
          </a:xfrm>
          <a:prstGeom prst="rect">
            <a:avLst/>
          </a:prstGeom>
          <a:noFill/>
          <a:ln cap="flat" cmpd="sng" w="9525">
            <a:solidFill>
              <a:srgbClr val="01E4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Oportunidades e Reconhecimentos</a:t>
            </a:r>
            <a:endParaRPr i="0" sz="1300" u="none" cap="none" strike="noStrike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Quais programas de desenvolvimento de negócios já participou, prêmios, eventos, advisors e oportunidades.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Utilize apenas logos dos programas e eventos</a:t>
            </a:r>
            <a:r>
              <a:rPr i="0" lang="pt-BR" sz="13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endParaRPr i="0" sz="1300" u="none" cap="none" strike="noStrike">
              <a:solidFill>
                <a:srgbClr val="000000"/>
              </a:solidFill>
              <a:highlight>
                <a:srgbClr val="FFFF00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endParaRPr i="0" sz="1300" u="none" cap="none" strike="noStrike">
              <a:solidFill>
                <a:srgbClr val="000000"/>
              </a:solidFill>
              <a:highlight>
                <a:srgbClr val="FFFF00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6" name="Google Shape;66;p1"/>
          <p:cNvSpPr txBox="1"/>
          <p:nvPr/>
        </p:nvSpPr>
        <p:spPr>
          <a:xfrm>
            <a:off x="298800" y="21899880"/>
            <a:ext cx="7016400" cy="1263300"/>
          </a:xfrm>
          <a:prstGeom prst="rect">
            <a:avLst/>
          </a:prstGeom>
          <a:noFill/>
          <a:ln cap="flat" cmpd="sng" w="9525">
            <a:solidFill>
              <a:srgbClr val="01E4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Investimento</a:t>
            </a:r>
            <a:endParaRPr i="0" sz="1300" u="none" cap="none" strike="noStrike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Quanto e para que finalidade irá usar o recurso solicitado no PPEI.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Use elementos gráficos nesse campo 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Disponíveis no próximo slide</a:t>
            </a:r>
            <a:br>
              <a:rPr i="0" lang="pt-BR" sz="13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Poppins"/>
                <a:ea typeface="Poppins"/>
                <a:cs typeface="Poppins"/>
                <a:sym typeface="Poppins"/>
              </a:rPr>
            </a:br>
            <a:endParaRPr i="0" sz="1300" u="none" cap="none" strike="noStrike">
              <a:solidFill>
                <a:schemeClr val="dk1"/>
              </a:solidFill>
              <a:highlight>
                <a:srgbClr val="FFFF00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7" name="Google Shape;67;p1"/>
          <p:cNvSpPr txBox="1"/>
          <p:nvPr/>
        </p:nvSpPr>
        <p:spPr>
          <a:xfrm>
            <a:off x="298800" y="23431703"/>
            <a:ext cx="7016400" cy="1382700"/>
          </a:xfrm>
          <a:prstGeom prst="rect">
            <a:avLst/>
          </a:prstGeom>
          <a:noFill/>
          <a:ln cap="flat" cmpd="sng" w="9525">
            <a:solidFill>
              <a:srgbClr val="01E4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Valuation</a:t>
            </a:r>
            <a:endParaRPr i="0" sz="1300" u="none" cap="none" strike="noStrike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Já participou de rodadas de investimentos anteriormente? 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Se sim, identifique o seu valor de mercado. Caso não tenha, identifique a participação societária em troca do aporte solicitado no PPEI.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Use elementos gráficos nesse campo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Disponíveis no próximo slide 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290850" y="25096500"/>
            <a:ext cx="6978300" cy="1649700"/>
          </a:xfrm>
          <a:prstGeom prst="rect">
            <a:avLst/>
          </a:prstGeom>
          <a:noFill/>
          <a:ln cap="flat" cmpd="sng" w="9525">
            <a:solidFill>
              <a:srgbClr val="01E4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Fundadores e responsabilidades</a:t>
            </a:r>
            <a:endParaRPr i="0" sz="1300" u="none" cap="none" strike="noStrike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                    </a:t>
            </a:r>
            <a:endParaRPr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                            </a:t>
            </a: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nome                 nome                nome              nome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                                </a:t>
            </a: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cargo                 cargo               cargo              cargo</a:t>
            </a:r>
            <a:r>
              <a:rPr i="0" lang="pt-BR" sz="1300" u="none" cap="none" strike="noStrike">
                <a:solidFill>
                  <a:srgbClr val="000000"/>
                </a:solidFill>
                <a:highlight>
                  <a:srgbClr val="FFFF00"/>
                </a:highlight>
                <a:latin typeface="Poppins"/>
                <a:ea typeface="Poppins"/>
                <a:cs typeface="Poppins"/>
                <a:sym typeface="Poppins"/>
              </a:rPr>
              <a:t>  </a:t>
            </a:r>
            <a:r>
              <a:rPr i="0" lang="pt-BR" sz="1300" u="none" cap="none" strike="noStrik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   </a:t>
            </a:r>
            <a:endParaRPr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69" name="Google Shape;69;p1"/>
          <p:cNvSpPr/>
          <p:nvPr/>
        </p:nvSpPr>
        <p:spPr>
          <a:xfrm>
            <a:off x="1809900" y="25524425"/>
            <a:ext cx="590400" cy="610500"/>
          </a:xfrm>
          <a:prstGeom prst="ellipse">
            <a:avLst/>
          </a:prstGeom>
          <a:noFill/>
          <a:ln cap="flat" cmpd="sng" w="9525">
            <a:solidFill>
              <a:srgbClr val="01E4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0" name="Google Shape;70;p1"/>
          <p:cNvSpPr/>
          <p:nvPr/>
        </p:nvSpPr>
        <p:spPr>
          <a:xfrm>
            <a:off x="3093525" y="25524425"/>
            <a:ext cx="590400" cy="610500"/>
          </a:xfrm>
          <a:prstGeom prst="ellipse">
            <a:avLst/>
          </a:prstGeom>
          <a:noFill/>
          <a:ln cap="flat" cmpd="sng" w="9525">
            <a:solidFill>
              <a:srgbClr val="01E4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1" name="Google Shape;71;p1"/>
          <p:cNvSpPr/>
          <p:nvPr/>
        </p:nvSpPr>
        <p:spPr>
          <a:xfrm>
            <a:off x="4169350" y="25524425"/>
            <a:ext cx="590400" cy="610500"/>
          </a:xfrm>
          <a:prstGeom prst="ellipse">
            <a:avLst/>
          </a:prstGeom>
          <a:noFill/>
          <a:ln cap="flat" cmpd="sng" w="9525">
            <a:solidFill>
              <a:srgbClr val="01E4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2" name="Google Shape;72;p1"/>
          <p:cNvSpPr/>
          <p:nvPr/>
        </p:nvSpPr>
        <p:spPr>
          <a:xfrm>
            <a:off x="5152150" y="25524426"/>
            <a:ext cx="590400" cy="610500"/>
          </a:xfrm>
          <a:prstGeom prst="ellipse">
            <a:avLst/>
          </a:prstGeom>
          <a:noFill/>
          <a:ln cap="flat" cmpd="sng" w="9525">
            <a:solidFill>
              <a:srgbClr val="01E4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" name="Google Shape;73;p1"/>
          <p:cNvSpPr txBox="1"/>
          <p:nvPr/>
        </p:nvSpPr>
        <p:spPr>
          <a:xfrm>
            <a:off x="304650" y="26974800"/>
            <a:ext cx="6978300" cy="914400"/>
          </a:xfrm>
          <a:prstGeom prst="rect">
            <a:avLst/>
          </a:prstGeom>
          <a:noFill/>
          <a:ln cap="flat" cmpd="sng" w="9525">
            <a:solidFill>
              <a:srgbClr val="01E4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Contatos</a:t>
            </a:r>
            <a:endParaRPr i="0" sz="1300" u="none" cap="none" strike="noStrike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Site - Redes Sociais - Email - Telefone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4" name="Google Shape;74;p1"/>
          <p:cNvSpPr txBox="1"/>
          <p:nvPr/>
        </p:nvSpPr>
        <p:spPr>
          <a:xfrm>
            <a:off x="304800" y="3733800"/>
            <a:ext cx="7010400" cy="1676400"/>
          </a:xfrm>
          <a:prstGeom prst="rect">
            <a:avLst/>
          </a:prstGeom>
          <a:noFill/>
          <a:ln cap="flat" cmpd="sng" w="9525">
            <a:solidFill>
              <a:srgbClr val="01E4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pt-BR" sz="1400" u="none" cap="none" strike="noStrike">
                <a:solidFill>
                  <a:srgbClr val="01E4A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1E4AE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dk1"/>
                </a:solidFill>
                <a:latin typeface="Poppins Black"/>
                <a:ea typeface="Poppins Black"/>
                <a:cs typeface="Poppins Black"/>
                <a:sym typeface="Poppins Black"/>
              </a:rPr>
              <a:t>Startup</a:t>
            </a:r>
            <a:endParaRPr i="0" sz="1300" u="none" cap="none" strike="noStrike">
              <a:solidFill>
                <a:schemeClr val="dk1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1E4AE"/>
              </a:solidFill>
              <a:highlight>
                <a:srgbClr val="FFFF00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1E4AE"/>
              </a:solidFill>
              <a:highlight>
                <a:srgbClr val="FFFF00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Descreva em forma clara e objetiva o que é sua startup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1E4AE"/>
              </a:solidFill>
              <a:highlight>
                <a:srgbClr val="FFFF00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1E4AE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"/>
          <p:cNvSpPr txBox="1"/>
          <p:nvPr/>
        </p:nvSpPr>
        <p:spPr>
          <a:xfrm>
            <a:off x="304800" y="17503800"/>
            <a:ext cx="7010400" cy="2155800"/>
          </a:xfrm>
          <a:prstGeom prst="rect">
            <a:avLst/>
          </a:prstGeom>
          <a:noFill/>
          <a:ln cap="flat" cmpd="sng" w="9525">
            <a:solidFill>
              <a:srgbClr val="01E4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Histórico e Produto / Tecnologia (02 anos anteriores e próximos 05 anos)</a:t>
            </a:r>
            <a:endParaRPr i="0" sz="1300" u="none" cap="none" strike="noStrike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Milestones 2018:</a:t>
            </a:r>
            <a:r>
              <a:rPr i="0" lang="pt-BR" sz="13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                                </a:t>
            </a: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Descreva o histórico dos últimos dois anos 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Milestones 2019:</a:t>
            </a:r>
            <a:r>
              <a:rPr i="0" lang="pt-BR" sz="13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                       </a:t>
            </a: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Descreve a projeção para os próximos cinco anos                        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Milestones 2021: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Milestones 2022: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Milestones 2023:</a:t>
            </a:r>
            <a:r>
              <a:rPr i="0" lang="pt-BR" sz="13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                                     </a:t>
            </a: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Use elementos gráficos nesse campo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Milestones 2024:</a:t>
            </a:r>
            <a:r>
              <a:rPr i="0" lang="pt-BR" sz="1300" u="none" cap="none" strike="noStrike">
                <a:solidFill>
                  <a:schemeClr val="lt1"/>
                </a:solidFill>
                <a:highlight>
                  <a:schemeClr val="lt1"/>
                </a:highlight>
                <a:latin typeface="Poppins"/>
                <a:ea typeface="Poppins"/>
                <a:cs typeface="Poppins"/>
                <a:sym typeface="Poppins"/>
              </a:rPr>
              <a:t>                                         </a:t>
            </a: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Disponíveis no próximo slide</a:t>
            </a:r>
            <a:endParaRPr i="0" sz="1300" u="none" cap="none" strike="noStrike">
              <a:solidFill>
                <a:schemeClr val="lt1"/>
              </a:solidFill>
              <a:highlight>
                <a:srgbClr val="0027D6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i="0" lang="pt-BR" sz="1300" u="none" cap="none" strike="noStrike">
                <a:solidFill>
                  <a:schemeClr val="lt1"/>
                </a:solidFill>
                <a:highlight>
                  <a:srgbClr val="0027D6"/>
                </a:highlight>
                <a:latin typeface="Poppins"/>
                <a:ea typeface="Poppins"/>
                <a:cs typeface="Poppins"/>
                <a:sym typeface="Poppins"/>
              </a:rPr>
              <a:t>Milestones 2025:</a:t>
            </a:r>
            <a:r>
              <a:rPr i="0" lang="pt-BR" sz="1300" u="none" cap="none" strike="noStrike">
                <a:solidFill>
                  <a:schemeClr val="dk1"/>
                </a:solidFill>
                <a:highlight>
                  <a:srgbClr val="FFFF00"/>
                </a:highlight>
                <a:latin typeface="Poppins"/>
                <a:ea typeface="Poppins"/>
                <a:cs typeface="Poppins"/>
                <a:sym typeface="Poppins"/>
              </a:rPr>
              <a:t> </a:t>
            </a:r>
            <a:endParaRPr i="0" sz="1300" u="none" cap="none" strike="noStrike">
              <a:solidFill>
                <a:schemeClr val="dk1"/>
              </a:solidFill>
              <a:highlight>
                <a:srgbClr val="FFFF00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chemeClr val="dk1"/>
              </a:solidFill>
              <a:highlight>
                <a:srgbClr val="FFFF00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chemeClr val="dk1"/>
              </a:solidFill>
              <a:highlight>
                <a:srgbClr val="FFFF00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chemeClr val="dk1"/>
              </a:solidFill>
              <a:highlight>
                <a:srgbClr val="FFFF00"/>
              </a:highlight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2727177" y="16800357"/>
            <a:ext cx="472500" cy="302100"/>
          </a:xfrm>
          <a:prstGeom prst="rect">
            <a:avLst/>
          </a:prstGeom>
          <a:noFill/>
          <a:ln cap="flat" cmpd="sng" w="9525">
            <a:solidFill>
              <a:srgbClr val="01E4A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t/>
            </a:r>
            <a:endParaRPr i="0" sz="1300" u="none" cap="none" strike="noStrik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" name="Google Shape;81;p2"/>
          <p:cNvCxnSpPr/>
          <p:nvPr/>
        </p:nvCxnSpPr>
        <p:spPr>
          <a:xfrm>
            <a:off x="2360737" y="2004150"/>
            <a:ext cx="3382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2" name="Google Shape;82;p2"/>
          <p:cNvCxnSpPr/>
          <p:nvPr/>
        </p:nvCxnSpPr>
        <p:spPr>
          <a:xfrm>
            <a:off x="2360737" y="2344583"/>
            <a:ext cx="3382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3" name="Google Shape;83;p2"/>
          <p:cNvCxnSpPr/>
          <p:nvPr/>
        </p:nvCxnSpPr>
        <p:spPr>
          <a:xfrm>
            <a:off x="2360737" y="2685017"/>
            <a:ext cx="3382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4" name="Google Shape;84;p2"/>
          <p:cNvCxnSpPr/>
          <p:nvPr/>
        </p:nvCxnSpPr>
        <p:spPr>
          <a:xfrm>
            <a:off x="2360737" y="3025450"/>
            <a:ext cx="3382200" cy="0"/>
          </a:xfrm>
          <a:prstGeom prst="straightConnector1">
            <a:avLst/>
          </a:prstGeom>
          <a:noFill/>
          <a:ln cap="flat" cmpd="sng" w="9525">
            <a:solidFill>
              <a:srgbClr val="CCCCCC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5" name="Google Shape;85;p2"/>
          <p:cNvGrpSpPr/>
          <p:nvPr/>
        </p:nvGrpSpPr>
        <p:grpSpPr>
          <a:xfrm>
            <a:off x="1905000" y="1828800"/>
            <a:ext cx="472500" cy="1360900"/>
            <a:chOff x="2365059" y="1581829"/>
            <a:chExt cx="472500" cy="1360900"/>
          </a:xfrm>
        </p:grpSpPr>
        <p:sp>
          <p:nvSpPr>
            <p:cNvPr id="86" name="Google Shape;86;p2"/>
            <p:cNvSpPr txBox="1"/>
            <p:nvPr/>
          </p:nvSpPr>
          <p:spPr>
            <a:xfrm>
              <a:off x="2365059" y="1581829"/>
              <a:ext cx="472500" cy="30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BR" sz="11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300</a:t>
              </a:r>
              <a:endParaRPr b="0" i="0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7" name="Google Shape;87;p2"/>
            <p:cNvSpPr txBox="1"/>
            <p:nvPr/>
          </p:nvSpPr>
          <p:spPr>
            <a:xfrm>
              <a:off x="2365059" y="1946567"/>
              <a:ext cx="472500" cy="30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BR" sz="11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200</a:t>
              </a:r>
              <a:endParaRPr b="0" i="0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8" name="Google Shape;88;p2"/>
            <p:cNvSpPr txBox="1"/>
            <p:nvPr/>
          </p:nvSpPr>
          <p:spPr>
            <a:xfrm>
              <a:off x="2365059" y="2286979"/>
              <a:ext cx="472500" cy="30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BR" sz="11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100</a:t>
              </a:r>
              <a:endParaRPr b="0" i="0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89" name="Google Shape;89;p2"/>
            <p:cNvSpPr txBox="1"/>
            <p:nvPr/>
          </p:nvSpPr>
          <p:spPr>
            <a:xfrm>
              <a:off x="2365059" y="2640629"/>
              <a:ext cx="472500" cy="30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BR" sz="11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0</a:t>
              </a:r>
              <a:endParaRPr b="0" i="0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90" name="Google Shape;90;p2"/>
          <p:cNvGrpSpPr/>
          <p:nvPr/>
        </p:nvGrpSpPr>
        <p:grpSpPr>
          <a:xfrm>
            <a:off x="2360725" y="3137682"/>
            <a:ext cx="3381348" cy="302100"/>
            <a:chOff x="2820784" y="2890712"/>
            <a:chExt cx="3381348" cy="302100"/>
          </a:xfrm>
        </p:grpSpPr>
        <p:sp>
          <p:nvSpPr>
            <p:cNvPr id="91" name="Google Shape;91;p2"/>
            <p:cNvSpPr txBox="1"/>
            <p:nvPr/>
          </p:nvSpPr>
          <p:spPr>
            <a:xfrm>
              <a:off x="2820784" y="2890712"/>
              <a:ext cx="472500" cy="30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BR" sz="11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Jan</a:t>
              </a:r>
              <a:endParaRPr b="0" i="0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2" name="Google Shape;92;p2"/>
            <p:cNvSpPr txBox="1"/>
            <p:nvPr/>
          </p:nvSpPr>
          <p:spPr>
            <a:xfrm>
              <a:off x="3547996" y="2890712"/>
              <a:ext cx="472500" cy="30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BR" sz="11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Feb</a:t>
              </a:r>
              <a:endParaRPr b="0" i="0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3" name="Google Shape;93;p2"/>
            <p:cNvSpPr txBox="1"/>
            <p:nvPr/>
          </p:nvSpPr>
          <p:spPr>
            <a:xfrm>
              <a:off x="4275208" y="2890712"/>
              <a:ext cx="472500" cy="30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BR" sz="11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Mar</a:t>
              </a:r>
              <a:endParaRPr b="0" i="0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4" name="Google Shape;94;p2"/>
            <p:cNvSpPr txBox="1"/>
            <p:nvPr/>
          </p:nvSpPr>
          <p:spPr>
            <a:xfrm>
              <a:off x="5002420" y="2890712"/>
              <a:ext cx="472500" cy="30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BR" sz="11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Apr</a:t>
              </a:r>
              <a:endParaRPr b="0" i="0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95" name="Google Shape;95;p2"/>
            <p:cNvSpPr txBox="1"/>
            <p:nvPr/>
          </p:nvSpPr>
          <p:spPr>
            <a:xfrm>
              <a:off x="5729632" y="2890712"/>
              <a:ext cx="472500" cy="302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BR" sz="11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May</a:t>
              </a:r>
              <a:endParaRPr b="0" i="0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96" name="Google Shape;96;p2"/>
          <p:cNvSpPr/>
          <p:nvPr/>
        </p:nvSpPr>
        <p:spPr>
          <a:xfrm>
            <a:off x="2577191" y="2230521"/>
            <a:ext cx="140700" cy="801600"/>
          </a:xfrm>
          <a:prstGeom prst="rect">
            <a:avLst/>
          </a:prstGeom>
          <a:solidFill>
            <a:srgbClr val="01E4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p2"/>
          <p:cNvSpPr/>
          <p:nvPr/>
        </p:nvSpPr>
        <p:spPr>
          <a:xfrm>
            <a:off x="2820241" y="2135321"/>
            <a:ext cx="140700" cy="896700"/>
          </a:xfrm>
          <a:prstGeom prst="rect">
            <a:avLst/>
          </a:prstGeom>
          <a:solidFill>
            <a:srgbClr val="01E4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p2"/>
          <p:cNvSpPr/>
          <p:nvPr/>
        </p:nvSpPr>
        <p:spPr>
          <a:xfrm>
            <a:off x="3063291" y="2022871"/>
            <a:ext cx="140700" cy="1009200"/>
          </a:xfrm>
          <a:prstGeom prst="rect">
            <a:avLst/>
          </a:prstGeom>
          <a:solidFill>
            <a:srgbClr val="01E4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3306341" y="2135421"/>
            <a:ext cx="140700" cy="896700"/>
          </a:xfrm>
          <a:prstGeom prst="rect">
            <a:avLst/>
          </a:prstGeom>
          <a:solidFill>
            <a:srgbClr val="01E4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3549391" y="2313621"/>
            <a:ext cx="140700" cy="718500"/>
          </a:xfrm>
          <a:prstGeom prst="rect">
            <a:avLst/>
          </a:prstGeom>
          <a:solidFill>
            <a:srgbClr val="01E4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2"/>
          <p:cNvSpPr/>
          <p:nvPr/>
        </p:nvSpPr>
        <p:spPr>
          <a:xfrm>
            <a:off x="3792441" y="2459421"/>
            <a:ext cx="140700" cy="572700"/>
          </a:xfrm>
          <a:prstGeom prst="rect">
            <a:avLst/>
          </a:prstGeom>
          <a:solidFill>
            <a:srgbClr val="01E4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2"/>
          <p:cNvSpPr/>
          <p:nvPr/>
        </p:nvSpPr>
        <p:spPr>
          <a:xfrm>
            <a:off x="4035491" y="2679321"/>
            <a:ext cx="140700" cy="352800"/>
          </a:xfrm>
          <a:prstGeom prst="rect">
            <a:avLst/>
          </a:prstGeom>
          <a:solidFill>
            <a:srgbClr val="01E4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4278541" y="2509521"/>
            <a:ext cx="140700" cy="522600"/>
          </a:xfrm>
          <a:prstGeom prst="rect">
            <a:avLst/>
          </a:prstGeom>
          <a:solidFill>
            <a:srgbClr val="01E4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2"/>
          <p:cNvSpPr/>
          <p:nvPr/>
        </p:nvSpPr>
        <p:spPr>
          <a:xfrm>
            <a:off x="4521591" y="2419529"/>
            <a:ext cx="140700" cy="612600"/>
          </a:xfrm>
          <a:prstGeom prst="rect">
            <a:avLst/>
          </a:prstGeom>
          <a:solidFill>
            <a:srgbClr val="01E4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2"/>
          <p:cNvSpPr/>
          <p:nvPr/>
        </p:nvSpPr>
        <p:spPr>
          <a:xfrm>
            <a:off x="4764641" y="2230496"/>
            <a:ext cx="140700" cy="801600"/>
          </a:xfrm>
          <a:prstGeom prst="rect">
            <a:avLst/>
          </a:prstGeom>
          <a:solidFill>
            <a:srgbClr val="01E4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2"/>
          <p:cNvSpPr/>
          <p:nvPr/>
        </p:nvSpPr>
        <p:spPr>
          <a:xfrm>
            <a:off x="5007691" y="2135396"/>
            <a:ext cx="140700" cy="896700"/>
          </a:xfrm>
          <a:prstGeom prst="rect">
            <a:avLst/>
          </a:prstGeom>
          <a:solidFill>
            <a:srgbClr val="01E4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2"/>
          <p:cNvSpPr/>
          <p:nvPr/>
        </p:nvSpPr>
        <p:spPr>
          <a:xfrm>
            <a:off x="5250741" y="2022871"/>
            <a:ext cx="140700" cy="1009200"/>
          </a:xfrm>
          <a:prstGeom prst="rect">
            <a:avLst/>
          </a:prstGeom>
          <a:solidFill>
            <a:srgbClr val="01E4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2"/>
          <p:cNvSpPr/>
          <p:nvPr/>
        </p:nvSpPr>
        <p:spPr>
          <a:xfrm>
            <a:off x="5493791" y="1892246"/>
            <a:ext cx="140700" cy="1140000"/>
          </a:xfrm>
          <a:prstGeom prst="rect">
            <a:avLst/>
          </a:prstGeom>
          <a:solidFill>
            <a:srgbClr val="01E4A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2"/>
          <p:cNvSpPr txBox="1"/>
          <p:nvPr/>
        </p:nvSpPr>
        <p:spPr>
          <a:xfrm>
            <a:off x="990600" y="533400"/>
            <a:ext cx="61722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i="0" lang="pt-BR" sz="3100" u="none" cap="none" strike="noStrike">
                <a:solidFill>
                  <a:srgbClr val="000000"/>
                </a:solidFill>
                <a:latin typeface="Poppins Black"/>
                <a:ea typeface="Poppins Black"/>
                <a:cs typeface="Poppins Black"/>
                <a:sym typeface="Poppins Black"/>
              </a:rPr>
              <a:t>Elementos gráficos editáveis</a:t>
            </a:r>
            <a:endParaRPr i="0" sz="3100" u="none" cap="none" strike="noStrike">
              <a:solidFill>
                <a:srgbClr val="000000"/>
              </a:solidFill>
              <a:latin typeface="Poppins Black"/>
              <a:ea typeface="Poppins Black"/>
              <a:cs typeface="Poppins Black"/>
              <a:sym typeface="Poppins Black"/>
            </a:endParaRPr>
          </a:p>
        </p:txBody>
      </p:sp>
      <p:grpSp>
        <p:nvGrpSpPr>
          <p:cNvPr id="110" name="Google Shape;110;p2"/>
          <p:cNvGrpSpPr/>
          <p:nvPr/>
        </p:nvGrpSpPr>
        <p:grpSpPr>
          <a:xfrm>
            <a:off x="2895600" y="5095250"/>
            <a:ext cx="1825405" cy="488690"/>
            <a:chOff x="1439985" y="2898257"/>
            <a:chExt cx="1825405" cy="488690"/>
          </a:xfrm>
        </p:grpSpPr>
        <p:grpSp>
          <p:nvGrpSpPr>
            <p:cNvPr id="111" name="Google Shape;111;p2"/>
            <p:cNvGrpSpPr/>
            <p:nvPr/>
          </p:nvGrpSpPr>
          <p:grpSpPr>
            <a:xfrm>
              <a:off x="1541109" y="3128047"/>
              <a:ext cx="1724281" cy="258900"/>
              <a:chOff x="1716975" y="3204525"/>
              <a:chExt cx="1983300" cy="258900"/>
            </a:xfrm>
          </p:grpSpPr>
          <p:sp>
            <p:nvSpPr>
              <p:cNvPr id="112" name="Google Shape;112;p2"/>
              <p:cNvSpPr/>
              <p:nvPr/>
            </p:nvSpPr>
            <p:spPr>
              <a:xfrm>
                <a:off x="1716975" y="3204525"/>
                <a:ext cx="1983300" cy="258900"/>
              </a:xfrm>
              <a:prstGeom prst="roundRect">
                <a:avLst>
                  <a:gd fmla="val 50000" name="adj"/>
                </a:avLst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>
                <a:off x="1716975" y="3204525"/>
                <a:ext cx="1687500" cy="25890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1076D2"/>
                  </a:gs>
                  <a:gs pos="100000">
                    <a:srgbClr val="093053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4" name="Google Shape;114;p2"/>
            <p:cNvSpPr txBox="1"/>
            <p:nvPr/>
          </p:nvSpPr>
          <p:spPr>
            <a:xfrm>
              <a:off x="1439985" y="2898257"/>
              <a:ext cx="12207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pt-BR" sz="1300" u="none" cap="none" strike="noStrike">
                  <a:solidFill>
                    <a:srgbClr val="000000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Elemento 2</a:t>
              </a:r>
              <a:endParaRPr b="0" i="0" sz="1300" u="none" cap="none" strike="noStrik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15" name="Google Shape;115;p2"/>
          <p:cNvGrpSpPr/>
          <p:nvPr/>
        </p:nvGrpSpPr>
        <p:grpSpPr>
          <a:xfrm>
            <a:off x="2895600" y="5687299"/>
            <a:ext cx="1825405" cy="486232"/>
            <a:chOff x="1439985" y="3490306"/>
            <a:chExt cx="1825405" cy="486232"/>
          </a:xfrm>
        </p:grpSpPr>
        <p:grpSp>
          <p:nvGrpSpPr>
            <p:cNvPr id="116" name="Google Shape;116;p2"/>
            <p:cNvGrpSpPr/>
            <p:nvPr/>
          </p:nvGrpSpPr>
          <p:grpSpPr>
            <a:xfrm>
              <a:off x="1541109" y="3717638"/>
              <a:ext cx="1724281" cy="258900"/>
              <a:chOff x="1716975" y="3729975"/>
              <a:chExt cx="1983300" cy="258900"/>
            </a:xfrm>
          </p:grpSpPr>
          <p:sp>
            <p:nvSpPr>
              <p:cNvPr id="117" name="Google Shape;117;p2"/>
              <p:cNvSpPr/>
              <p:nvPr/>
            </p:nvSpPr>
            <p:spPr>
              <a:xfrm>
                <a:off x="1716975" y="3729975"/>
                <a:ext cx="1983300" cy="258900"/>
              </a:xfrm>
              <a:prstGeom prst="roundRect">
                <a:avLst>
                  <a:gd fmla="val 50000" name="adj"/>
                </a:avLst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>
                <a:off x="1716975" y="3729975"/>
                <a:ext cx="1161900" cy="25890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1076D2"/>
                  </a:gs>
                  <a:gs pos="100000">
                    <a:srgbClr val="093053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19" name="Google Shape;119;p2"/>
            <p:cNvSpPr txBox="1"/>
            <p:nvPr/>
          </p:nvSpPr>
          <p:spPr>
            <a:xfrm>
              <a:off x="1439985" y="3490306"/>
              <a:ext cx="12207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pt-BR" sz="1300" u="none" cap="none" strike="noStrike">
                  <a:solidFill>
                    <a:srgbClr val="000000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Elemento 3</a:t>
              </a:r>
              <a:endParaRPr b="0" i="0" sz="1300" u="none" cap="none" strike="noStrik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20" name="Google Shape;120;p2"/>
          <p:cNvGrpSpPr/>
          <p:nvPr/>
        </p:nvGrpSpPr>
        <p:grpSpPr>
          <a:xfrm>
            <a:off x="2895600" y="4495800"/>
            <a:ext cx="1825405" cy="498548"/>
            <a:chOff x="1439985" y="2298807"/>
            <a:chExt cx="1825405" cy="498548"/>
          </a:xfrm>
        </p:grpSpPr>
        <p:grpSp>
          <p:nvGrpSpPr>
            <p:cNvPr id="121" name="Google Shape;121;p2"/>
            <p:cNvGrpSpPr/>
            <p:nvPr/>
          </p:nvGrpSpPr>
          <p:grpSpPr>
            <a:xfrm>
              <a:off x="1541109" y="2538455"/>
              <a:ext cx="1724281" cy="258900"/>
              <a:chOff x="1716975" y="2486650"/>
              <a:chExt cx="1983300" cy="258900"/>
            </a:xfrm>
          </p:grpSpPr>
          <p:sp>
            <p:nvSpPr>
              <p:cNvPr id="122" name="Google Shape;122;p2"/>
              <p:cNvSpPr/>
              <p:nvPr/>
            </p:nvSpPr>
            <p:spPr>
              <a:xfrm>
                <a:off x="1716975" y="2486650"/>
                <a:ext cx="1983300" cy="258900"/>
              </a:xfrm>
              <a:prstGeom prst="roundRect">
                <a:avLst>
                  <a:gd fmla="val 50000" name="adj"/>
                </a:avLst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3" name="Google Shape;123;p2"/>
              <p:cNvSpPr/>
              <p:nvPr/>
            </p:nvSpPr>
            <p:spPr>
              <a:xfrm>
                <a:off x="1716975" y="2486650"/>
                <a:ext cx="717900" cy="25890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3176EE"/>
                  </a:gs>
                  <a:gs pos="100000">
                    <a:srgbClr val="113D8A"/>
                  </a:gs>
                </a:gsLst>
                <a:path path="circle">
                  <a:fillToRect b="50%" l="50%" r="50%" t="50%"/>
                </a:path>
                <a:tileRect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4" name="Google Shape;124;p2"/>
            <p:cNvSpPr txBox="1"/>
            <p:nvPr/>
          </p:nvSpPr>
          <p:spPr>
            <a:xfrm>
              <a:off x="1439985" y="2298807"/>
              <a:ext cx="12207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pt-BR" sz="1300" u="none" cap="none" strike="noStrike">
                  <a:solidFill>
                    <a:srgbClr val="000000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Elemento 1</a:t>
              </a:r>
              <a:endParaRPr b="0" i="0" sz="1300" u="none" cap="none" strike="noStrik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25" name="Google Shape;125;p2"/>
          <p:cNvGrpSpPr/>
          <p:nvPr/>
        </p:nvGrpSpPr>
        <p:grpSpPr>
          <a:xfrm>
            <a:off x="2895600" y="6279349"/>
            <a:ext cx="1825405" cy="483774"/>
            <a:chOff x="1439985" y="4082356"/>
            <a:chExt cx="1825405" cy="483774"/>
          </a:xfrm>
        </p:grpSpPr>
        <p:grpSp>
          <p:nvGrpSpPr>
            <p:cNvPr id="126" name="Google Shape;126;p2"/>
            <p:cNvGrpSpPr/>
            <p:nvPr/>
          </p:nvGrpSpPr>
          <p:grpSpPr>
            <a:xfrm>
              <a:off x="1541109" y="4307230"/>
              <a:ext cx="1724281" cy="258900"/>
              <a:chOff x="1716975" y="4255425"/>
              <a:chExt cx="1983300" cy="258900"/>
            </a:xfrm>
          </p:grpSpPr>
          <p:sp>
            <p:nvSpPr>
              <p:cNvPr id="127" name="Google Shape;127;p2"/>
              <p:cNvSpPr/>
              <p:nvPr/>
            </p:nvSpPr>
            <p:spPr>
              <a:xfrm>
                <a:off x="1716975" y="4255425"/>
                <a:ext cx="1983300" cy="258900"/>
              </a:xfrm>
              <a:prstGeom prst="roundRect">
                <a:avLst>
                  <a:gd fmla="val 50000" name="adj"/>
                </a:avLst>
              </a:prstGeom>
              <a:solidFill>
                <a:srgbClr val="CCCCCC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" name="Google Shape;128;p2"/>
              <p:cNvSpPr/>
              <p:nvPr/>
            </p:nvSpPr>
            <p:spPr>
              <a:xfrm>
                <a:off x="1716975" y="4255425"/>
                <a:ext cx="1460700" cy="258900"/>
              </a:xfrm>
              <a:prstGeom prst="roundRect">
                <a:avLst>
                  <a:gd fmla="val 50000" name="adj"/>
                </a:avLst>
              </a:prstGeom>
              <a:gradFill>
                <a:gsLst>
                  <a:gs pos="0">
                    <a:srgbClr val="1076D2"/>
                  </a:gs>
                  <a:gs pos="100000">
                    <a:srgbClr val="093053"/>
                  </a:gs>
                </a:gsLst>
                <a:lin ang="5400012" scaled="0"/>
              </a:gra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400"/>
                  <a:buFont typeface="Arial"/>
                  <a:buNone/>
                </a:pPr>
                <a:r>
                  <a:t/>
                </a:r>
                <a:endParaRPr b="0" i="0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9" name="Google Shape;129;p2"/>
            <p:cNvSpPr txBox="1"/>
            <p:nvPr/>
          </p:nvSpPr>
          <p:spPr>
            <a:xfrm>
              <a:off x="1439985" y="4082356"/>
              <a:ext cx="1220700" cy="246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pt-BR" sz="1300" u="none" cap="none" strike="noStrike">
                  <a:solidFill>
                    <a:srgbClr val="000000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Elemento 4</a:t>
              </a:r>
              <a:endParaRPr b="0" i="0" sz="1300" u="none" cap="none" strike="noStrik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30" name="Google Shape;130;p2"/>
          <p:cNvGrpSpPr/>
          <p:nvPr/>
        </p:nvGrpSpPr>
        <p:grpSpPr>
          <a:xfrm>
            <a:off x="2434319" y="8878185"/>
            <a:ext cx="1491795" cy="1492146"/>
            <a:chOff x="3200552" y="3670763"/>
            <a:chExt cx="649595" cy="648900"/>
          </a:xfrm>
        </p:grpSpPr>
        <p:sp>
          <p:nvSpPr>
            <p:cNvPr id="131" name="Google Shape;131;p2"/>
            <p:cNvSpPr/>
            <p:nvPr/>
          </p:nvSpPr>
          <p:spPr>
            <a:xfrm>
              <a:off x="3200863" y="3670763"/>
              <a:ext cx="648900" cy="648900"/>
            </a:xfrm>
            <a:prstGeom prst="pie">
              <a:avLst>
                <a:gd fmla="val 0" name="adj1"/>
                <a:gd fmla="val 16200000" name="adj2"/>
              </a:avLst>
            </a:prstGeom>
            <a:gradFill>
              <a:gsLst>
                <a:gs pos="0">
                  <a:srgbClr val="51AB2A"/>
                </a:gs>
                <a:gs pos="100000">
                  <a:srgbClr val="203E13"/>
                </a:gs>
              </a:gsLst>
              <a:lin ang="5400012" scaled="0"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3200552" y="3670763"/>
              <a:ext cx="648900" cy="648900"/>
            </a:xfrm>
            <a:prstGeom prst="pie">
              <a:avLst>
                <a:gd fmla="val 20904761" name="adj1"/>
                <a:gd fmla="val 12415025" name="adj2"/>
              </a:avLst>
            </a:prstGeom>
            <a:solidFill>
              <a:srgbClr val="01E4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3201247" y="3670763"/>
              <a:ext cx="648900" cy="648900"/>
            </a:xfrm>
            <a:prstGeom prst="pie">
              <a:avLst>
                <a:gd fmla="val 15200005" name="adj1"/>
                <a:gd fmla="val 20904652" name="adj2"/>
              </a:avLst>
            </a:prstGeom>
            <a:solidFill>
              <a:srgbClr val="002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34" name="Google Shape;134;p2"/>
          <p:cNvGrpSpPr/>
          <p:nvPr/>
        </p:nvGrpSpPr>
        <p:grpSpPr>
          <a:xfrm>
            <a:off x="4305641" y="8839200"/>
            <a:ext cx="1637959" cy="583613"/>
            <a:chOff x="4015410" y="3650486"/>
            <a:chExt cx="713242" cy="253800"/>
          </a:xfrm>
        </p:grpSpPr>
        <p:sp>
          <p:nvSpPr>
            <p:cNvPr id="135" name="Google Shape;135;p2"/>
            <p:cNvSpPr/>
            <p:nvPr/>
          </p:nvSpPr>
          <p:spPr>
            <a:xfrm>
              <a:off x="4015410" y="3715671"/>
              <a:ext cx="105197" cy="106459"/>
            </a:xfrm>
            <a:custGeom>
              <a:rect b="b" l="l" r="r" t="t"/>
              <a:pathLst>
                <a:path extrusionOk="0" h="2901" w="2867">
                  <a:moveTo>
                    <a:pt x="1451" y="0"/>
                  </a:moveTo>
                  <a:cubicBezTo>
                    <a:pt x="637" y="0"/>
                    <a:pt x="1" y="672"/>
                    <a:pt x="1" y="1451"/>
                  </a:cubicBezTo>
                  <a:cubicBezTo>
                    <a:pt x="1" y="2264"/>
                    <a:pt x="637" y="2901"/>
                    <a:pt x="1451" y="2901"/>
                  </a:cubicBezTo>
                  <a:cubicBezTo>
                    <a:pt x="2229" y="2901"/>
                    <a:pt x="2866" y="2264"/>
                    <a:pt x="2866" y="1451"/>
                  </a:cubicBezTo>
                  <a:cubicBezTo>
                    <a:pt x="2866" y="672"/>
                    <a:pt x="2229" y="0"/>
                    <a:pt x="1451" y="0"/>
                  </a:cubicBezTo>
                  <a:close/>
                </a:path>
              </a:pathLst>
            </a:custGeom>
            <a:solidFill>
              <a:srgbClr val="0027D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2"/>
            <p:cNvSpPr txBox="1"/>
            <p:nvPr/>
          </p:nvSpPr>
          <p:spPr>
            <a:xfrm>
              <a:off x="4176652" y="3650486"/>
              <a:ext cx="5520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BR" sz="10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Elemento 1</a:t>
              </a:r>
              <a:endParaRPr b="0" i="0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37" name="Google Shape;137;p2"/>
          <p:cNvGrpSpPr/>
          <p:nvPr/>
        </p:nvGrpSpPr>
        <p:grpSpPr>
          <a:xfrm>
            <a:off x="4305641" y="9359135"/>
            <a:ext cx="1637959" cy="583613"/>
            <a:chOff x="4015410" y="3876594"/>
            <a:chExt cx="713242" cy="253800"/>
          </a:xfrm>
        </p:grpSpPr>
        <p:sp>
          <p:nvSpPr>
            <p:cNvPr id="138" name="Google Shape;138;p2"/>
            <p:cNvSpPr/>
            <p:nvPr/>
          </p:nvSpPr>
          <p:spPr>
            <a:xfrm>
              <a:off x="4015410" y="3942027"/>
              <a:ext cx="105197" cy="106459"/>
            </a:xfrm>
            <a:custGeom>
              <a:rect b="b" l="l" r="r" t="t"/>
              <a:pathLst>
                <a:path extrusionOk="0" h="2901" w="2867">
                  <a:moveTo>
                    <a:pt x="1451" y="0"/>
                  </a:moveTo>
                  <a:cubicBezTo>
                    <a:pt x="637" y="0"/>
                    <a:pt x="1" y="672"/>
                    <a:pt x="1" y="1451"/>
                  </a:cubicBezTo>
                  <a:cubicBezTo>
                    <a:pt x="1" y="2264"/>
                    <a:pt x="637" y="2901"/>
                    <a:pt x="1451" y="2901"/>
                  </a:cubicBezTo>
                  <a:cubicBezTo>
                    <a:pt x="2229" y="2901"/>
                    <a:pt x="2866" y="2264"/>
                    <a:pt x="2866" y="1451"/>
                  </a:cubicBezTo>
                  <a:cubicBezTo>
                    <a:pt x="2866" y="672"/>
                    <a:pt x="2229" y="0"/>
                    <a:pt x="1451" y="0"/>
                  </a:cubicBezTo>
                  <a:close/>
                </a:path>
              </a:pathLst>
            </a:custGeom>
            <a:solidFill>
              <a:srgbClr val="01E4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2"/>
            <p:cNvSpPr txBox="1"/>
            <p:nvPr/>
          </p:nvSpPr>
          <p:spPr>
            <a:xfrm>
              <a:off x="4176652" y="3876594"/>
              <a:ext cx="5520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BR" sz="10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Elemento 2</a:t>
              </a:r>
              <a:endParaRPr b="0" i="0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0" name="Google Shape;140;p2"/>
          <p:cNvGrpSpPr/>
          <p:nvPr/>
        </p:nvGrpSpPr>
        <p:grpSpPr>
          <a:xfrm>
            <a:off x="4305641" y="9873591"/>
            <a:ext cx="1637959" cy="583613"/>
            <a:chOff x="4015410" y="4100319"/>
            <a:chExt cx="713242" cy="253800"/>
          </a:xfrm>
        </p:grpSpPr>
        <p:sp>
          <p:nvSpPr>
            <p:cNvPr id="141" name="Google Shape;141;p2"/>
            <p:cNvSpPr/>
            <p:nvPr/>
          </p:nvSpPr>
          <p:spPr>
            <a:xfrm>
              <a:off x="4015410" y="4168384"/>
              <a:ext cx="105197" cy="106459"/>
            </a:xfrm>
            <a:custGeom>
              <a:rect b="b" l="l" r="r" t="t"/>
              <a:pathLst>
                <a:path extrusionOk="0" h="2901" w="2867">
                  <a:moveTo>
                    <a:pt x="1451" y="0"/>
                  </a:moveTo>
                  <a:cubicBezTo>
                    <a:pt x="637" y="0"/>
                    <a:pt x="1" y="672"/>
                    <a:pt x="1" y="1451"/>
                  </a:cubicBezTo>
                  <a:cubicBezTo>
                    <a:pt x="1" y="2264"/>
                    <a:pt x="637" y="2901"/>
                    <a:pt x="1451" y="2901"/>
                  </a:cubicBezTo>
                  <a:cubicBezTo>
                    <a:pt x="2229" y="2901"/>
                    <a:pt x="2866" y="2264"/>
                    <a:pt x="2866" y="1451"/>
                  </a:cubicBezTo>
                  <a:cubicBezTo>
                    <a:pt x="2866" y="672"/>
                    <a:pt x="2229" y="0"/>
                    <a:pt x="1451" y="0"/>
                  </a:cubicBezTo>
                  <a:close/>
                </a:path>
              </a:pathLst>
            </a:custGeom>
            <a:gradFill>
              <a:gsLst>
                <a:gs pos="0">
                  <a:srgbClr val="51AB2A"/>
                </a:gs>
                <a:gs pos="100000">
                  <a:srgbClr val="203E13"/>
                </a:gs>
              </a:gsLst>
              <a:path path="circle">
                <a:fillToRect b="50%" l="50%" r="50%" t="50%"/>
              </a:path>
              <a:tileRect/>
            </a:gra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2"/>
            <p:cNvSpPr txBox="1"/>
            <p:nvPr/>
          </p:nvSpPr>
          <p:spPr>
            <a:xfrm>
              <a:off x="4176652" y="4100319"/>
              <a:ext cx="552000" cy="253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00"/>
                <a:buFont typeface="Arial"/>
                <a:buNone/>
              </a:pPr>
              <a:r>
                <a:rPr b="0" i="0" lang="pt-BR" sz="10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Elemento 3</a:t>
              </a:r>
              <a:endParaRPr b="0" i="0" sz="10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43" name="Google Shape;143;p2"/>
          <p:cNvGrpSpPr/>
          <p:nvPr/>
        </p:nvGrpSpPr>
        <p:grpSpPr>
          <a:xfrm>
            <a:off x="2613486" y="12344399"/>
            <a:ext cx="246612" cy="776292"/>
            <a:chOff x="5341233" y="1724220"/>
            <a:chExt cx="246612" cy="695228"/>
          </a:xfrm>
        </p:grpSpPr>
        <p:sp>
          <p:nvSpPr>
            <p:cNvPr id="144" name="Google Shape;144;p2"/>
            <p:cNvSpPr/>
            <p:nvPr/>
          </p:nvSpPr>
          <p:spPr>
            <a:xfrm>
              <a:off x="5341233" y="1724220"/>
              <a:ext cx="246600" cy="6924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5341245" y="2089448"/>
              <a:ext cx="246600" cy="330000"/>
            </a:xfrm>
            <a:prstGeom prst="rect">
              <a:avLst/>
            </a:prstGeom>
            <a:solidFill>
              <a:srgbClr val="00B3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6" name="Google Shape;146;p2"/>
          <p:cNvSpPr txBox="1"/>
          <p:nvPr/>
        </p:nvSpPr>
        <p:spPr>
          <a:xfrm>
            <a:off x="2528872" y="13141599"/>
            <a:ext cx="415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47" name="Google Shape;147;p2"/>
          <p:cNvGrpSpPr/>
          <p:nvPr/>
        </p:nvGrpSpPr>
        <p:grpSpPr>
          <a:xfrm>
            <a:off x="3089484" y="12344398"/>
            <a:ext cx="246605" cy="776851"/>
            <a:chOff x="5744781" y="1724220"/>
            <a:chExt cx="246605" cy="695729"/>
          </a:xfrm>
        </p:grpSpPr>
        <p:sp>
          <p:nvSpPr>
            <p:cNvPr id="148" name="Google Shape;148;p2"/>
            <p:cNvSpPr/>
            <p:nvPr/>
          </p:nvSpPr>
          <p:spPr>
            <a:xfrm>
              <a:off x="5744781" y="1724220"/>
              <a:ext cx="246600" cy="6924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5744786" y="1909949"/>
              <a:ext cx="246600" cy="510000"/>
            </a:xfrm>
            <a:prstGeom prst="rect">
              <a:avLst/>
            </a:prstGeom>
            <a:solidFill>
              <a:srgbClr val="01E4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0" name="Google Shape;150;p2"/>
          <p:cNvSpPr txBox="1"/>
          <p:nvPr/>
        </p:nvSpPr>
        <p:spPr>
          <a:xfrm>
            <a:off x="3006738" y="13141599"/>
            <a:ext cx="415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18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1" name="Google Shape;151;p2"/>
          <p:cNvGrpSpPr/>
          <p:nvPr/>
        </p:nvGrpSpPr>
        <p:grpSpPr>
          <a:xfrm>
            <a:off x="3569224" y="12344400"/>
            <a:ext cx="246602" cy="776646"/>
            <a:chOff x="6150131" y="1724220"/>
            <a:chExt cx="246602" cy="695546"/>
          </a:xfrm>
        </p:grpSpPr>
        <p:sp>
          <p:nvSpPr>
            <p:cNvPr id="152" name="Google Shape;152;p2"/>
            <p:cNvSpPr/>
            <p:nvPr/>
          </p:nvSpPr>
          <p:spPr>
            <a:xfrm>
              <a:off x="6150131" y="1724220"/>
              <a:ext cx="246600" cy="6924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6150133" y="2232866"/>
              <a:ext cx="246600" cy="186900"/>
            </a:xfrm>
            <a:prstGeom prst="rect">
              <a:avLst/>
            </a:prstGeom>
            <a:solidFill>
              <a:srgbClr val="00CF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4" name="Google Shape;154;p2"/>
          <p:cNvSpPr txBox="1"/>
          <p:nvPr/>
        </p:nvSpPr>
        <p:spPr>
          <a:xfrm>
            <a:off x="3484603" y="13141599"/>
            <a:ext cx="415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13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5" name="Google Shape;155;p2"/>
          <p:cNvGrpSpPr/>
          <p:nvPr/>
        </p:nvGrpSpPr>
        <p:grpSpPr>
          <a:xfrm>
            <a:off x="4047075" y="12344400"/>
            <a:ext cx="246607" cy="776221"/>
            <a:chOff x="6554839" y="1724220"/>
            <a:chExt cx="246607" cy="695166"/>
          </a:xfrm>
        </p:grpSpPr>
        <p:sp>
          <p:nvSpPr>
            <p:cNvPr id="156" name="Google Shape;156;p2"/>
            <p:cNvSpPr/>
            <p:nvPr/>
          </p:nvSpPr>
          <p:spPr>
            <a:xfrm>
              <a:off x="6554846" y="1724220"/>
              <a:ext cx="246600" cy="6924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6554839" y="1826586"/>
              <a:ext cx="246600" cy="592800"/>
            </a:xfrm>
            <a:prstGeom prst="rect">
              <a:avLst/>
            </a:prstGeom>
            <a:solidFill>
              <a:srgbClr val="6FA8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58" name="Google Shape;158;p2"/>
          <p:cNvSpPr txBox="1"/>
          <p:nvPr/>
        </p:nvSpPr>
        <p:spPr>
          <a:xfrm>
            <a:off x="3962469" y="13141599"/>
            <a:ext cx="415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29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59" name="Google Shape;159;p2"/>
          <p:cNvGrpSpPr/>
          <p:nvPr/>
        </p:nvGrpSpPr>
        <p:grpSpPr>
          <a:xfrm>
            <a:off x="4523079" y="12344400"/>
            <a:ext cx="246609" cy="776852"/>
            <a:chOff x="6958066" y="1724220"/>
            <a:chExt cx="246609" cy="695730"/>
          </a:xfrm>
        </p:grpSpPr>
        <p:sp>
          <p:nvSpPr>
            <p:cNvPr id="160" name="Google Shape;160;p2"/>
            <p:cNvSpPr/>
            <p:nvPr/>
          </p:nvSpPr>
          <p:spPr>
            <a:xfrm>
              <a:off x="6958066" y="1724220"/>
              <a:ext cx="246600" cy="6924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6958075" y="2089950"/>
              <a:ext cx="246600" cy="330000"/>
            </a:xfrm>
            <a:prstGeom prst="rect">
              <a:avLst/>
            </a:prstGeom>
            <a:solidFill>
              <a:srgbClr val="59D5A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2" name="Google Shape;162;p2"/>
          <p:cNvSpPr txBox="1"/>
          <p:nvPr/>
        </p:nvSpPr>
        <p:spPr>
          <a:xfrm>
            <a:off x="4440334" y="13141599"/>
            <a:ext cx="415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3" name="Google Shape;163;p2"/>
          <p:cNvGrpSpPr/>
          <p:nvPr/>
        </p:nvGrpSpPr>
        <p:grpSpPr>
          <a:xfrm>
            <a:off x="5002820" y="12344400"/>
            <a:ext cx="246609" cy="776798"/>
            <a:chOff x="7363416" y="1724220"/>
            <a:chExt cx="246609" cy="695681"/>
          </a:xfrm>
        </p:grpSpPr>
        <p:sp>
          <p:nvSpPr>
            <p:cNvPr id="164" name="Google Shape;164;p2"/>
            <p:cNvSpPr/>
            <p:nvPr/>
          </p:nvSpPr>
          <p:spPr>
            <a:xfrm>
              <a:off x="7363416" y="1724220"/>
              <a:ext cx="246600" cy="692400"/>
            </a:xfrm>
            <a:prstGeom prst="rect">
              <a:avLst/>
            </a:prstGeom>
            <a:solidFill>
              <a:srgbClr val="EEEEE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7363425" y="1972301"/>
              <a:ext cx="246600" cy="447600"/>
            </a:xfrm>
            <a:prstGeom prst="rect">
              <a:avLst/>
            </a:prstGeom>
            <a:solidFill>
              <a:srgbClr val="6D9EEB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66" name="Google Shape;166;p2"/>
          <p:cNvSpPr txBox="1"/>
          <p:nvPr/>
        </p:nvSpPr>
        <p:spPr>
          <a:xfrm>
            <a:off x="4918200" y="13141599"/>
            <a:ext cx="415800" cy="246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pt-BR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17</a:t>
            </a:r>
            <a:endParaRPr b="0" i="0" sz="1000" u="none" cap="none" strike="noStrike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167" name="Google Shape;167;p2"/>
          <p:cNvGrpSpPr/>
          <p:nvPr/>
        </p:nvGrpSpPr>
        <p:grpSpPr>
          <a:xfrm>
            <a:off x="2497982" y="15067800"/>
            <a:ext cx="2763000" cy="2763000"/>
            <a:chOff x="5135887" y="2063924"/>
            <a:chExt cx="2763000" cy="2763000"/>
          </a:xfrm>
        </p:grpSpPr>
        <p:sp>
          <p:nvSpPr>
            <p:cNvPr id="168" name="Google Shape;168;p2"/>
            <p:cNvSpPr/>
            <p:nvPr/>
          </p:nvSpPr>
          <p:spPr>
            <a:xfrm>
              <a:off x="5388100" y="2399362"/>
              <a:ext cx="2258700" cy="2258700"/>
            </a:xfrm>
            <a:prstGeom prst="pie">
              <a:avLst>
                <a:gd fmla="val 11499238" name="adj1"/>
                <a:gd fmla="val 16200000" name="adj2"/>
              </a:avLst>
            </a:prstGeom>
            <a:solidFill>
              <a:srgbClr val="00CFA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2"/>
            <p:cNvSpPr/>
            <p:nvPr/>
          </p:nvSpPr>
          <p:spPr>
            <a:xfrm rot="6300119">
              <a:off x="5447406" y="2539955"/>
              <a:ext cx="1977189" cy="1977189"/>
            </a:xfrm>
            <a:prstGeom prst="pie">
              <a:avLst>
                <a:gd fmla="val 9494035" name="adj1"/>
                <a:gd fmla="val 20301488" name="adj2"/>
              </a:avLst>
            </a:prstGeom>
            <a:solidFill>
              <a:srgbClr val="76D1D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2"/>
            <p:cNvSpPr/>
            <p:nvPr/>
          </p:nvSpPr>
          <p:spPr>
            <a:xfrm rot="6299868">
              <a:off x="5550563" y="2411344"/>
              <a:ext cx="2068150" cy="2068150"/>
            </a:xfrm>
            <a:prstGeom prst="pie">
              <a:avLst>
                <a:gd fmla="val 21524755" name="adj1"/>
                <a:gd fmla="val 5275772" name="adj2"/>
              </a:avLst>
            </a:prstGeom>
            <a:solidFill>
              <a:srgbClr val="00B3B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2"/>
            <p:cNvSpPr/>
            <p:nvPr/>
          </p:nvSpPr>
          <p:spPr>
            <a:xfrm rot="6299831">
              <a:off x="5389365" y="2317402"/>
              <a:ext cx="2256044" cy="2256044"/>
            </a:xfrm>
            <a:prstGeom prst="pie">
              <a:avLst>
                <a:gd fmla="val 19785368" name="adj1"/>
                <a:gd fmla="val 854749" name="adj2"/>
              </a:avLst>
            </a:prstGeom>
            <a:solidFill>
              <a:srgbClr val="01E4AE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949804" y="2961067"/>
              <a:ext cx="1135200" cy="1135200"/>
            </a:xfrm>
            <a:prstGeom prst="ellipse">
              <a:avLst/>
            </a:prstGeom>
            <a:solidFill>
              <a:srgbClr val="F3F3F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73" name="Google Shape;173;p2"/>
          <p:cNvGrpSpPr/>
          <p:nvPr/>
        </p:nvGrpSpPr>
        <p:grpSpPr>
          <a:xfrm>
            <a:off x="1588546" y="16797628"/>
            <a:ext cx="1130700" cy="840362"/>
            <a:chOff x="4226450" y="3483231"/>
            <a:chExt cx="1130700" cy="840362"/>
          </a:xfrm>
        </p:grpSpPr>
        <p:sp>
          <p:nvSpPr>
            <p:cNvPr id="174" name="Google Shape;174;p2"/>
            <p:cNvSpPr txBox="1"/>
            <p:nvPr/>
          </p:nvSpPr>
          <p:spPr>
            <a:xfrm>
              <a:off x="4226450" y="3919193"/>
              <a:ext cx="1130700" cy="40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BR" sz="11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Descrição</a:t>
              </a:r>
              <a:endParaRPr b="0" i="0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5" name="Google Shape;175;p2"/>
            <p:cNvSpPr txBox="1"/>
            <p:nvPr/>
          </p:nvSpPr>
          <p:spPr>
            <a:xfrm>
              <a:off x="4226450" y="3722092"/>
              <a:ext cx="11307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pt-BR" sz="1300" u="none" cap="none" strike="noStrike">
                  <a:solidFill>
                    <a:srgbClr val="00B3BE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Elemento 3</a:t>
              </a:r>
              <a:endParaRPr b="0" i="0" sz="1300" u="none" cap="none" strike="noStrike">
                <a:solidFill>
                  <a:srgbClr val="00B3BE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76" name="Google Shape;176;p2"/>
            <p:cNvSpPr txBox="1"/>
            <p:nvPr/>
          </p:nvSpPr>
          <p:spPr>
            <a:xfrm>
              <a:off x="4226450" y="3483231"/>
              <a:ext cx="11307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rgbClr val="000000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19%</a:t>
              </a:r>
              <a:endParaRPr b="0" i="0" sz="1800" u="none" cap="none" strike="noStrik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77" name="Google Shape;177;p2"/>
          <p:cNvGrpSpPr/>
          <p:nvPr/>
        </p:nvGrpSpPr>
        <p:grpSpPr>
          <a:xfrm>
            <a:off x="1588546" y="15373210"/>
            <a:ext cx="1130700" cy="840464"/>
            <a:chOff x="4226450" y="2337486"/>
            <a:chExt cx="1130700" cy="840464"/>
          </a:xfrm>
        </p:grpSpPr>
        <p:sp>
          <p:nvSpPr>
            <p:cNvPr id="178" name="Google Shape;178;p2"/>
            <p:cNvSpPr txBox="1"/>
            <p:nvPr/>
          </p:nvSpPr>
          <p:spPr>
            <a:xfrm>
              <a:off x="4226450" y="2773550"/>
              <a:ext cx="1130700" cy="40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BR" sz="11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Descrição</a:t>
              </a:r>
              <a:endParaRPr b="0" i="0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79" name="Google Shape;179;p2"/>
            <p:cNvSpPr txBox="1"/>
            <p:nvPr/>
          </p:nvSpPr>
          <p:spPr>
            <a:xfrm>
              <a:off x="4226450" y="2576347"/>
              <a:ext cx="11307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pt-BR" sz="1300" u="none" cap="none" strike="noStrike">
                  <a:solidFill>
                    <a:srgbClr val="00CFA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Elemento 1</a:t>
              </a:r>
              <a:endParaRPr b="0" i="0" sz="1300" u="none" cap="none" strike="noStrike">
                <a:solidFill>
                  <a:srgbClr val="00CFA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80" name="Google Shape;180;p2"/>
            <p:cNvSpPr txBox="1"/>
            <p:nvPr/>
          </p:nvSpPr>
          <p:spPr>
            <a:xfrm>
              <a:off x="4226450" y="2337486"/>
              <a:ext cx="11307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rgbClr val="000000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23%</a:t>
              </a:r>
              <a:endParaRPr b="0" i="0" sz="1800" u="none" cap="none" strike="noStrik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81" name="Google Shape;181;p2"/>
          <p:cNvGrpSpPr/>
          <p:nvPr/>
        </p:nvGrpSpPr>
        <p:grpSpPr>
          <a:xfrm>
            <a:off x="4708200" y="16797615"/>
            <a:ext cx="1235400" cy="840361"/>
            <a:chOff x="7346105" y="3483218"/>
            <a:chExt cx="1235400" cy="840361"/>
          </a:xfrm>
        </p:grpSpPr>
        <p:sp>
          <p:nvSpPr>
            <p:cNvPr id="182" name="Google Shape;182;p2"/>
            <p:cNvSpPr txBox="1"/>
            <p:nvPr/>
          </p:nvSpPr>
          <p:spPr>
            <a:xfrm>
              <a:off x="7346105" y="3919179"/>
              <a:ext cx="1235400" cy="40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BR" sz="11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Descrição </a:t>
              </a:r>
              <a:endParaRPr b="0" i="0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3" name="Google Shape;183;p2"/>
            <p:cNvSpPr txBox="1"/>
            <p:nvPr/>
          </p:nvSpPr>
          <p:spPr>
            <a:xfrm>
              <a:off x="7346105" y="3722079"/>
              <a:ext cx="12354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pt-BR" sz="1300" u="none" cap="none" strike="noStrike">
                  <a:solidFill>
                    <a:srgbClr val="2CEBC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Elemento 4</a:t>
              </a:r>
              <a:endParaRPr b="0" i="0" sz="1300" u="none" cap="none" strike="noStrike">
                <a:solidFill>
                  <a:srgbClr val="2CEBC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84" name="Google Shape;184;p2"/>
            <p:cNvSpPr txBox="1"/>
            <p:nvPr/>
          </p:nvSpPr>
          <p:spPr>
            <a:xfrm>
              <a:off x="7346105" y="3483218"/>
              <a:ext cx="12354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rgbClr val="000000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10%</a:t>
              </a:r>
              <a:endParaRPr b="0" i="0" sz="1800" u="none" cap="none" strike="noStrik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85" name="Google Shape;185;p2"/>
          <p:cNvGrpSpPr/>
          <p:nvPr/>
        </p:nvGrpSpPr>
        <p:grpSpPr>
          <a:xfrm>
            <a:off x="4708172" y="15373774"/>
            <a:ext cx="1235400" cy="840550"/>
            <a:chOff x="7346076" y="2338050"/>
            <a:chExt cx="1235400" cy="840550"/>
          </a:xfrm>
        </p:grpSpPr>
        <p:sp>
          <p:nvSpPr>
            <p:cNvPr id="186" name="Google Shape;186;p2"/>
            <p:cNvSpPr txBox="1"/>
            <p:nvPr/>
          </p:nvSpPr>
          <p:spPr>
            <a:xfrm>
              <a:off x="7346076" y="2774200"/>
              <a:ext cx="1235400" cy="40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100"/>
                <a:buFont typeface="Arial"/>
                <a:buNone/>
              </a:pPr>
              <a:r>
                <a:rPr b="0" i="0" lang="pt-BR" sz="1100" u="none" cap="none" strike="noStrike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Descrição</a:t>
              </a:r>
              <a:endParaRPr b="0" i="0" sz="1100" u="none" cap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87" name="Google Shape;187;p2"/>
            <p:cNvSpPr txBox="1"/>
            <p:nvPr/>
          </p:nvSpPr>
          <p:spPr>
            <a:xfrm>
              <a:off x="7346076" y="2576911"/>
              <a:ext cx="12354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pt-BR" sz="1300" u="none" cap="none" strike="noStrike">
                  <a:solidFill>
                    <a:srgbClr val="76D1D7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Elemento 2</a:t>
              </a:r>
              <a:endParaRPr b="0" i="0" sz="1300" u="none" cap="none" strike="noStrike">
                <a:solidFill>
                  <a:srgbClr val="76D1D7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88" name="Google Shape;188;p2"/>
            <p:cNvSpPr txBox="1"/>
            <p:nvPr/>
          </p:nvSpPr>
          <p:spPr>
            <a:xfrm>
              <a:off x="7346076" y="2338050"/>
              <a:ext cx="12354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0" i="0" lang="pt-BR" sz="1800" u="none" cap="none" strike="noStrike">
                  <a:solidFill>
                    <a:srgbClr val="000000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48%</a:t>
              </a:r>
              <a:endParaRPr b="0" i="0" sz="1800" u="none" cap="none" strike="noStrik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89" name="Google Shape;189;p2"/>
          <p:cNvGrpSpPr/>
          <p:nvPr/>
        </p:nvGrpSpPr>
        <p:grpSpPr>
          <a:xfrm>
            <a:off x="380948" y="20802600"/>
            <a:ext cx="2060259" cy="181555"/>
            <a:chOff x="915511" y="1173749"/>
            <a:chExt cx="2177633" cy="228601"/>
          </a:xfrm>
        </p:grpSpPr>
        <p:sp>
          <p:nvSpPr>
            <p:cNvPr id="190" name="Google Shape;190;p2"/>
            <p:cNvSpPr txBox="1"/>
            <p:nvPr/>
          </p:nvSpPr>
          <p:spPr>
            <a:xfrm>
              <a:off x="915511" y="1173749"/>
              <a:ext cx="11307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pt-BR" sz="1300" u="none" cap="none" strike="noStrike">
                  <a:solidFill>
                    <a:srgbClr val="000000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Elemento 1</a:t>
              </a:r>
              <a:endParaRPr b="0" i="0" sz="1300" u="none" cap="none" strike="noStrik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91" name="Google Shape;191;p2"/>
            <p:cNvSpPr txBox="1"/>
            <p:nvPr/>
          </p:nvSpPr>
          <p:spPr>
            <a:xfrm>
              <a:off x="2491644" y="1173750"/>
              <a:ext cx="6015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pt-BR" sz="1300" u="none" cap="none" strike="noStrike">
                  <a:solidFill>
                    <a:srgbClr val="93C47D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+25%</a:t>
              </a:r>
              <a:endParaRPr b="0" i="0" sz="1300" u="none" cap="none" strike="noStrike">
                <a:solidFill>
                  <a:srgbClr val="93C47D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92" name="Google Shape;192;p2"/>
          <p:cNvGrpSpPr/>
          <p:nvPr/>
        </p:nvGrpSpPr>
        <p:grpSpPr>
          <a:xfrm>
            <a:off x="2804393" y="20802600"/>
            <a:ext cx="2074161" cy="181555"/>
            <a:chOff x="3477021" y="1173749"/>
            <a:chExt cx="2192328" cy="228601"/>
          </a:xfrm>
        </p:grpSpPr>
        <p:sp>
          <p:nvSpPr>
            <p:cNvPr id="193" name="Google Shape;193;p2"/>
            <p:cNvSpPr txBox="1"/>
            <p:nvPr/>
          </p:nvSpPr>
          <p:spPr>
            <a:xfrm>
              <a:off x="3477021" y="1173749"/>
              <a:ext cx="11307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pt-BR" sz="1300" u="none" cap="none" strike="noStrike">
                  <a:solidFill>
                    <a:srgbClr val="000000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Elemento 2</a:t>
              </a:r>
              <a:endParaRPr b="0" i="0" sz="1300" u="none" cap="none" strike="noStrik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94" name="Google Shape;194;p2"/>
            <p:cNvSpPr txBox="1"/>
            <p:nvPr/>
          </p:nvSpPr>
          <p:spPr>
            <a:xfrm>
              <a:off x="5067849" y="1173750"/>
              <a:ext cx="6015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pt-BR" sz="1300" u="none" cap="none" strike="noStrike">
                  <a:solidFill>
                    <a:srgbClr val="00CFA4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+10%</a:t>
              </a:r>
              <a:endParaRPr b="0" i="0" sz="1300" u="none" cap="none" strike="noStrike">
                <a:solidFill>
                  <a:srgbClr val="00CFA4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grpSp>
        <p:nvGrpSpPr>
          <p:cNvPr id="195" name="Google Shape;195;p2"/>
          <p:cNvGrpSpPr/>
          <p:nvPr/>
        </p:nvGrpSpPr>
        <p:grpSpPr>
          <a:xfrm>
            <a:off x="5238417" y="20802600"/>
            <a:ext cx="2076784" cy="181555"/>
            <a:chOff x="6144450" y="1173749"/>
            <a:chExt cx="2195099" cy="228601"/>
          </a:xfrm>
        </p:grpSpPr>
        <p:sp>
          <p:nvSpPr>
            <p:cNvPr id="196" name="Google Shape;196;p2"/>
            <p:cNvSpPr txBox="1"/>
            <p:nvPr/>
          </p:nvSpPr>
          <p:spPr>
            <a:xfrm>
              <a:off x="6144450" y="1173749"/>
              <a:ext cx="11307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pt-BR" sz="1300" u="none" cap="none" strike="noStrike">
                  <a:solidFill>
                    <a:srgbClr val="000000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Elemento 3</a:t>
              </a:r>
              <a:endParaRPr b="0" i="0" sz="1300" u="none" cap="none" strike="noStrike">
                <a:solidFill>
                  <a:srgbClr val="000000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  <p:sp>
          <p:nvSpPr>
            <p:cNvPr id="197" name="Google Shape;197;p2"/>
            <p:cNvSpPr txBox="1"/>
            <p:nvPr/>
          </p:nvSpPr>
          <p:spPr>
            <a:xfrm>
              <a:off x="7738049" y="1173750"/>
              <a:ext cx="601500" cy="22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300"/>
                <a:buFont typeface="Arial"/>
                <a:buNone/>
              </a:pPr>
              <a:r>
                <a:rPr b="0" i="0" lang="pt-BR" sz="1300" u="none" cap="none" strike="noStrike">
                  <a:solidFill>
                    <a:srgbClr val="00B3BE"/>
                  </a:solidFill>
                  <a:latin typeface="Fira Sans Extra Condensed SemiBold"/>
                  <a:ea typeface="Fira Sans Extra Condensed SemiBold"/>
                  <a:cs typeface="Fira Sans Extra Condensed SemiBold"/>
                  <a:sym typeface="Fira Sans Extra Condensed SemiBold"/>
                </a:rPr>
                <a:t>+5%</a:t>
              </a:r>
              <a:endParaRPr b="0" i="0" sz="1300" u="none" cap="none" strike="noStrike">
                <a:solidFill>
                  <a:srgbClr val="00B3BE"/>
                </a:solidFill>
                <a:latin typeface="Fira Sans Extra Condensed SemiBold"/>
                <a:ea typeface="Fira Sans Extra Condensed SemiBold"/>
                <a:cs typeface="Fira Sans Extra Condensed SemiBold"/>
                <a:sym typeface="Fira Sans Extra Condensed SemiBold"/>
              </a:endParaRPr>
            </a:p>
          </p:txBody>
        </p:sp>
      </p:grpSp>
      <p:sp>
        <p:nvSpPr>
          <p:cNvPr id="198" name="Google Shape;198;p2"/>
          <p:cNvSpPr/>
          <p:nvPr/>
        </p:nvSpPr>
        <p:spPr>
          <a:xfrm>
            <a:off x="500928" y="21073512"/>
            <a:ext cx="1940400" cy="316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"/>
          <p:cNvSpPr/>
          <p:nvPr/>
        </p:nvSpPr>
        <p:spPr>
          <a:xfrm>
            <a:off x="2871267" y="21073512"/>
            <a:ext cx="1940400" cy="316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2"/>
          <p:cNvSpPr/>
          <p:nvPr/>
        </p:nvSpPr>
        <p:spPr>
          <a:xfrm>
            <a:off x="5241607" y="21073512"/>
            <a:ext cx="1940400" cy="316800"/>
          </a:xfrm>
          <a:prstGeom prst="rect">
            <a:avLst/>
          </a:prstGeom>
          <a:solidFill>
            <a:srgbClr val="EEEEE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2"/>
          <p:cNvSpPr/>
          <p:nvPr/>
        </p:nvSpPr>
        <p:spPr>
          <a:xfrm>
            <a:off x="500928" y="21073512"/>
            <a:ext cx="1278900" cy="3168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2"/>
          <p:cNvSpPr/>
          <p:nvPr/>
        </p:nvSpPr>
        <p:spPr>
          <a:xfrm>
            <a:off x="2871276" y="21073512"/>
            <a:ext cx="1427100" cy="316800"/>
          </a:xfrm>
          <a:prstGeom prst="rect">
            <a:avLst/>
          </a:prstGeom>
          <a:solidFill>
            <a:srgbClr val="00CFA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2"/>
          <p:cNvSpPr/>
          <p:nvPr/>
        </p:nvSpPr>
        <p:spPr>
          <a:xfrm>
            <a:off x="5241607" y="21073512"/>
            <a:ext cx="745500" cy="316800"/>
          </a:xfrm>
          <a:prstGeom prst="rect">
            <a:avLst/>
          </a:prstGeom>
          <a:solidFill>
            <a:srgbClr val="00B3B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"/>
          <p:cNvSpPr/>
          <p:nvPr/>
        </p:nvSpPr>
        <p:spPr>
          <a:xfrm flipH="1">
            <a:off x="1780105" y="21073512"/>
            <a:ext cx="253800" cy="316800"/>
          </a:xfrm>
          <a:prstGeom prst="rect">
            <a:avLst/>
          </a:prstGeom>
          <a:solidFill>
            <a:srgbClr val="D9EAD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5" name="Google Shape;205;p2"/>
          <p:cNvSpPr/>
          <p:nvPr/>
        </p:nvSpPr>
        <p:spPr>
          <a:xfrm>
            <a:off x="4298628" y="21073512"/>
            <a:ext cx="123600" cy="316800"/>
          </a:xfrm>
          <a:prstGeom prst="rect">
            <a:avLst/>
          </a:prstGeom>
          <a:solidFill>
            <a:srgbClr val="2CEBC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6" name="Google Shape;206;p2"/>
          <p:cNvSpPr/>
          <p:nvPr/>
        </p:nvSpPr>
        <p:spPr>
          <a:xfrm>
            <a:off x="5987211" y="21073512"/>
            <a:ext cx="75300" cy="316800"/>
          </a:xfrm>
          <a:prstGeom prst="rect">
            <a:avLst/>
          </a:prstGeom>
          <a:solidFill>
            <a:srgbClr val="76D1D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3"/>
          <p:cNvSpPr txBox="1"/>
          <p:nvPr>
            <p:ph type="ctrTitle"/>
          </p:nvPr>
        </p:nvSpPr>
        <p:spPr>
          <a:xfrm>
            <a:off x="257700" y="3745785"/>
            <a:ext cx="7044600" cy="1730100"/>
          </a:xfrm>
          <a:prstGeom prst="rect">
            <a:avLst/>
          </a:prstGeom>
          <a:gradFill>
            <a:gsLst>
              <a:gs pos="0">
                <a:srgbClr val="01E4A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121325" lIns="121325" spcFirstLastPara="1" rIns="121325" wrap="square" tIns="1213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6900"/>
              <a:buNone/>
            </a:pPr>
            <a:r>
              <a:rPr b="1" lang="pt-BR" sz="20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Descreva sua startup</a:t>
            </a:r>
            <a:endParaRPr b="1"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212" name="Google Shape;212;p3"/>
          <p:cNvPicPr preferRelativeResize="0"/>
          <p:nvPr/>
        </p:nvPicPr>
        <p:blipFill rotWithShape="1">
          <a:blip r:embed="rId3">
            <a:alphaModFix/>
          </a:blip>
          <a:srcRect b="0" l="357" r="-2502" t="0"/>
          <a:stretch/>
        </p:blipFill>
        <p:spPr>
          <a:xfrm>
            <a:off x="4586450" y="270950"/>
            <a:ext cx="1672299" cy="884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213" name="Google Shape;213;p3"/>
          <p:cNvPicPr preferRelativeResize="0"/>
          <p:nvPr/>
        </p:nvPicPr>
        <p:blipFill rotWithShape="1">
          <a:blip r:embed="rId4">
            <a:alphaModFix/>
          </a:blip>
          <a:srcRect b="-5653" l="0" r="0" t="-2233"/>
          <a:stretch/>
        </p:blipFill>
        <p:spPr>
          <a:xfrm>
            <a:off x="647700" y="276075"/>
            <a:ext cx="2610131" cy="8848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214" name="Google Shape;214;p3"/>
          <p:cNvSpPr txBox="1"/>
          <p:nvPr/>
        </p:nvSpPr>
        <p:spPr>
          <a:xfrm>
            <a:off x="257625" y="1540192"/>
            <a:ext cx="7044600" cy="2045100"/>
          </a:xfrm>
          <a:prstGeom prst="rect">
            <a:avLst/>
          </a:prstGeom>
          <a:gradFill>
            <a:gsLst>
              <a:gs pos="0">
                <a:srgbClr val="01E4A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Nome da Startup</a:t>
            </a:r>
            <a:endParaRPr b="1" i="0" sz="2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e</a:t>
            </a:r>
            <a:endParaRPr b="1" i="0" sz="2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Logo da Startup </a:t>
            </a:r>
            <a:endParaRPr b="1" i="0" sz="2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</a:endParaRPr>
          </a:p>
        </p:txBody>
      </p:sp>
      <p:sp>
        <p:nvSpPr>
          <p:cNvPr id="215" name="Google Shape;215;p3"/>
          <p:cNvSpPr txBox="1"/>
          <p:nvPr/>
        </p:nvSpPr>
        <p:spPr>
          <a:xfrm>
            <a:off x="247625" y="5636258"/>
            <a:ext cx="2095500" cy="3714900"/>
          </a:xfrm>
          <a:prstGeom prst="rect">
            <a:avLst/>
          </a:prstGeom>
          <a:gradFill>
            <a:gsLst>
              <a:gs pos="0">
                <a:srgbClr val="01E4AE"/>
              </a:gs>
              <a:gs pos="75000">
                <a:srgbClr val="09919C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Problema</a:t>
            </a:r>
            <a:endParaRPr b="1" i="0" sz="2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6" name="Google Shape;216;p3"/>
          <p:cNvSpPr txBox="1"/>
          <p:nvPr/>
        </p:nvSpPr>
        <p:spPr>
          <a:xfrm>
            <a:off x="2727175" y="5636258"/>
            <a:ext cx="2095500" cy="3714900"/>
          </a:xfrm>
          <a:prstGeom prst="rect">
            <a:avLst/>
          </a:prstGeom>
          <a:gradFill>
            <a:gsLst>
              <a:gs pos="0">
                <a:srgbClr val="01E4AE"/>
              </a:gs>
              <a:gs pos="75000">
                <a:srgbClr val="09919C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Solução</a:t>
            </a:r>
            <a:endParaRPr b="1" i="0" sz="2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7" name="Google Shape;217;p3"/>
          <p:cNvSpPr txBox="1"/>
          <p:nvPr/>
        </p:nvSpPr>
        <p:spPr>
          <a:xfrm>
            <a:off x="5206725" y="5636258"/>
            <a:ext cx="2095500" cy="3714900"/>
          </a:xfrm>
          <a:prstGeom prst="rect">
            <a:avLst/>
          </a:prstGeom>
          <a:gradFill>
            <a:gsLst>
              <a:gs pos="0">
                <a:srgbClr val="01E4AE"/>
              </a:gs>
              <a:gs pos="75000">
                <a:srgbClr val="09919C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Mercado </a:t>
            </a:r>
            <a:endParaRPr b="1" i="0" sz="2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8" name="Google Shape;218;p3"/>
          <p:cNvSpPr txBox="1"/>
          <p:nvPr/>
        </p:nvSpPr>
        <p:spPr>
          <a:xfrm>
            <a:off x="247625" y="9672953"/>
            <a:ext cx="2095500" cy="3714900"/>
          </a:xfrm>
          <a:prstGeom prst="rect">
            <a:avLst/>
          </a:prstGeom>
          <a:gradFill>
            <a:gsLst>
              <a:gs pos="0">
                <a:srgbClr val="01E4AE"/>
              </a:gs>
              <a:gs pos="75000">
                <a:srgbClr val="09919C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Concorrente </a:t>
            </a:r>
            <a:endParaRPr b="1" i="0" sz="2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19" name="Google Shape;219;p3"/>
          <p:cNvSpPr txBox="1"/>
          <p:nvPr/>
        </p:nvSpPr>
        <p:spPr>
          <a:xfrm>
            <a:off x="2727175" y="9672953"/>
            <a:ext cx="2095500" cy="3714900"/>
          </a:xfrm>
          <a:prstGeom prst="rect">
            <a:avLst/>
          </a:prstGeom>
          <a:gradFill>
            <a:gsLst>
              <a:gs pos="0">
                <a:srgbClr val="01E4AE"/>
              </a:gs>
              <a:gs pos="75000">
                <a:srgbClr val="09919C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Diferenciação</a:t>
            </a:r>
            <a:endParaRPr b="1" i="0" sz="2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0" name="Google Shape;220;p3"/>
          <p:cNvSpPr txBox="1"/>
          <p:nvPr/>
        </p:nvSpPr>
        <p:spPr>
          <a:xfrm>
            <a:off x="5206725" y="9672953"/>
            <a:ext cx="2095500" cy="3714900"/>
          </a:xfrm>
          <a:prstGeom prst="rect">
            <a:avLst/>
          </a:prstGeom>
          <a:gradFill>
            <a:gsLst>
              <a:gs pos="0">
                <a:srgbClr val="01E4AE"/>
              </a:gs>
              <a:gs pos="75000">
                <a:srgbClr val="09919C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Modelo </a:t>
            </a:r>
            <a:endParaRPr b="1" i="0" sz="2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de </a:t>
            </a:r>
            <a:endParaRPr b="1" i="0" sz="2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negócios</a:t>
            </a:r>
            <a:endParaRPr b="1" i="0" sz="2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1" name="Google Shape;221;p3"/>
          <p:cNvSpPr txBox="1"/>
          <p:nvPr/>
        </p:nvSpPr>
        <p:spPr>
          <a:xfrm>
            <a:off x="266725" y="15141675"/>
            <a:ext cx="7016400" cy="2575500"/>
          </a:xfrm>
          <a:prstGeom prst="rect">
            <a:avLst/>
          </a:prstGeom>
          <a:gradFill>
            <a:gsLst>
              <a:gs pos="0">
                <a:srgbClr val="01E4A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Histórico e Projeções Financeira (dois anos anteriores e próximos 05 anos)</a:t>
            </a:r>
            <a:endParaRPr b="1" i="0" sz="1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Receita 2018: R$ </a:t>
            </a:r>
            <a:endParaRPr b="1" i="0" sz="1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Receita 2019: R$</a:t>
            </a:r>
            <a:endParaRPr b="1" i="0" sz="1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Receita 2021: R$</a:t>
            </a:r>
            <a:endParaRPr b="1" i="0" sz="1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Receita 2022: R$</a:t>
            </a:r>
            <a:endParaRPr b="1" i="0" sz="1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Receita 2023: R$</a:t>
            </a:r>
            <a:endParaRPr b="1" i="0" sz="1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2" name="Google Shape;222;p3"/>
          <p:cNvSpPr txBox="1"/>
          <p:nvPr/>
        </p:nvSpPr>
        <p:spPr>
          <a:xfrm>
            <a:off x="252625" y="13625989"/>
            <a:ext cx="7044600" cy="1201200"/>
          </a:xfrm>
          <a:prstGeom prst="rect">
            <a:avLst/>
          </a:prstGeom>
          <a:gradFill>
            <a:gsLst>
              <a:gs pos="0">
                <a:srgbClr val="01E4A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20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Clientes e principais canais de venda</a:t>
            </a:r>
            <a:endParaRPr b="1" i="0" sz="20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3" name="Google Shape;223;p3"/>
          <p:cNvSpPr txBox="1"/>
          <p:nvPr/>
        </p:nvSpPr>
        <p:spPr>
          <a:xfrm>
            <a:off x="266700" y="17852708"/>
            <a:ext cx="7016400" cy="1832700"/>
          </a:xfrm>
          <a:prstGeom prst="rect">
            <a:avLst/>
          </a:prstGeom>
          <a:gradFill>
            <a:gsLst>
              <a:gs pos="0">
                <a:srgbClr val="01E4A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Histórico e Projeções de Produto/ Tecnologia  (próximos 05 anos)</a:t>
            </a:r>
            <a:endParaRPr b="1" i="0" sz="1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Milestones 2018</a:t>
            </a:r>
            <a:endParaRPr b="1" i="0" sz="1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Milestones 2019</a:t>
            </a:r>
            <a:endParaRPr b="1" i="0" sz="1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Milestones 2021</a:t>
            </a:r>
            <a:endParaRPr b="1" i="0" sz="1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Milestones 2022</a:t>
            </a:r>
            <a:endParaRPr b="1" i="0" sz="1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t-BR" sz="16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Milestones 2023</a:t>
            </a:r>
            <a:endParaRPr b="1" i="0" sz="16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4" name="Google Shape;224;p3"/>
          <p:cNvSpPr txBox="1"/>
          <p:nvPr/>
        </p:nvSpPr>
        <p:spPr>
          <a:xfrm>
            <a:off x="266700" y="19858673"/>
            <a:ext cx="7016400" cy="1832700"/>
          </a:xfrm>
          <a:prstGeom prst="rect">
            <a:avLst/>
          </a:prstGeom>
          <a:gradFill>
            <a:gsLst>
              <a:gs pos="0">
                <a:srgbClr val="01E4A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Oportunidades</a:t>
            </a:r>
            <a:endParaRPr b="1" i="0" sz="1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5" name="Google Shape;225;p3"/>
          <p:cNvSpPr txBox="1"/>
          <p:nvPr/>
        </p:nvSpPr>
        <p:spPr>
          <a:xfrm>
            <a:off x="266700" y="21899880"/>
            <a:ext cx="7016400" cy="1263300"/>
          </a:xfrm>
          <a:prstGeom prst="rect">
            <a:avLst/>
          </a:prstGeom>
          <a:gradFill>
            <a:gsLst>
              <a:gs pos="0">
                <a:srgbClr val="01E4A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Investimento</a:t>
            </a:r>
            <a:endParaRPr b="1" i="0" sz="1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6" name="Google Shape;226;p3"/>
          <p:cNvSpPr txBox="1"/>
          <p:nvPr/>
        </p:nvSpPr>
        <p:spPr>
          <a:xfrm>
            <a:off x="271800" y="23431703"/>
            <a:ext cx="7016400" cy="1382700"/>
          </a:xfrm>
          <a:prstGeom prst="rect">
            <a:avLst/>
          </a:prstGeom>
          <a:gradFill>
            <a:gsLst>
              <a:gs pos="0">
                <a:srgbClr val="01E4A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Valuation </a:t>
            </a:r>
            <a:endParaRPr b="1" i="0" sz="1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7" name="Google Shape;227;p3"/>
          <p:cNvSpPr txBox="1"/>
          <p:nvPr/>
        </p:nvSpPr>
        <p:spPr>
          <a:xfrm>
            <a:off x="290850" y="25096500"/>
            <a:ext cx="6978300" cy="1730100"/>
          </a:xfrm>
          <a:prstGeom prst="rect">
            <a:avLst/>
          </a:prstGeom>
          <a:gradFill>
            <a:gsLst>
              <a:gs pos="0">
                <a:srgbClr val="01E4A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Founders</a:t>
            </a:r>
            <a:endParaRPr b="1"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sz="17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                           </a:t>
            </a:r>
            <a:br>
              <a:rPr b="1" i="0" lang="pt-BR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i="0" lang="pt-BR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                          </a:t>
            </a:r>
            <a:r>
              <a:rPr b="1" i="0" lang="pt-BR" sz="1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nome                 nome                  nome                   nome</a:t>
            </a:r>
            <a:br>
              <a:rPr b="1" lang="pt-BR" sz="13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b="1" i="0" lang="pt-BR" sz="13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                                 cargo                  cargo                  cargo                   cargo</a:t>
            </a:r>
            <a:r>
              <a:rPr b="1" i="0" lang="pt-BR" sz="17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     </a:t>
            </a:r>
            <a:endParaRPr b="1" i="0" sz="1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8" name="Google Shape;228;p3"/>
          <p:cNvSpPr/>
          <p:nvPr/>
        </p:nvSpPr>
        <p:spPr>
          <a:xfrm>
            <a:off x="1584200" y="25589350"/>
            <a:ext cx="590400" cy="610500"/>
          </a:xfrm>
          <a:prstGeom prst="ellipse">
            <a:avLst/>
          </a:prstGeom>
          <a:gradFill>
            <a:gsLst>
              <a:gs pos="0">
                <a:srgbClr val="01E4AE"/>
              </a:gs>
              <a:gs pos="100000">
                <a:srgbClr val="113D8A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29" name="Google Shape;229;p3"/>
          <p:cNvSpPr/>
          <p:nvPr/>
        </p:nvSpPr>
        <p:spPr>
          <a:xfrm>
            <a:off x="2678050" y="25589350"/>
            <a:ext cx="590400" cy="610500"/>
          </a:xfrm>
          <a:prstGeom prst="ellipse">
            <a:avLst/>
          </a:prstGeom>
          <a:gradFill>
            <a:gsLst>
              <a:gs pos="0">
                <a:srgbClr val="01E4AE"/>
              </a:gs>
              <a:gs pos="100000">
                <a:srgbClr val="113D8A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0" name="Google Shape;230;p3"/>
          <p:cNvSpPr/>
          <p:nvPr/>
        </p:nvSpPr>
        <p:spPr>
          <a:xfrm>
            <a:off x="3771900" y="25589350"/>
            <a:ext cx="590400" cy="610500"/>
          </a:xfrm>
          <a:prstGeom prst="ellipse">
            <a:avLst/>
          </a:prstGeom>
          <a:gradFill>
            <a:gsLst>
              <a:gs pos="0">
                <a:srgbClr val="01E4AE"/>
              </a:gs>
              <a:gs pos="100000">
                <a:srgbClr val="113D8A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1" name="Google Shape;231;p3"/>
          <p:cNvSpPr/>
          <p:nvPr/>
        </p:nvSpPr>
        <p:spPr>
          <a:xfrm>
            <a:off x="4943475" y="25598626"/>
            <a:ext cx="590400" cy="610500"/>
          </a:xfrm>
          <a:prstGeom prst="ellipse">
            <a:avLst/>
          </a:prstGeom>
          <a:gradFill>
            <a:gsLst>
              <a:gs pos="0">
                <a:srgbClr val="01E4AE"/>
              </a:gs>
              <a:gs pos="100000">
                <a:srgbClr val="113D8A"/>
              </a:gs>
            </a:gsLst>
            <a:lin ang="5400012" scaled="0"/>
          </a:gra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7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232" name="Google Shape;232;p3"/>
          <p:cNvSpPr txBox="1"/>
          <p:nvPr/>
        </p:nvSpPr>
        <p:spPr>
          <a:xfrm>
            <a:off x="304650" y="26974800"/>
            <a:ext cx="6978300" cy="610500"/>
          </a:xfrm>
          <a:prstGeom prst="rect">
            <a:avLst/>
          </a:prstGeom>
          <a:gradFill>
            <a:gsLst>
              <a:gs pos="0">
                <a:srgbClr val="01E4AE"/>
              </a:gs>
              <a:gs pos="100000">
                <a:srgbClr val="113D8A"/>
              </a:gs>
            </a:gsLst>
            <a:lin ang="5400012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pt-BR" sz="1400" u="none" cap="none" strike="noStrik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Contatos</a:t>
            </a:r>
            <a:endParaRPr b="1" i="0" sz="1400" u="none" cap="none" strike="noStrike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